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4" r:id="rId19"/>
    <p:sldId id="271" r:id="rId20"/>
    <p:sldId id="282" r:id="rId21"/>
    <p:sldId id="283" r:id="rId22"/>
    <p:sldId id="268" r:id="rId23"/>
    <p:sldId id="269" r:id="rId24"/>
    <p:sldId id="266" r:id="rId25"/>
    <p:sldId id="267" r:id="rId26"/>
    <p:sldId id="259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4"/>
    <a:srgbClr val="9ECA2E"/>
    <a:srgbClr val="004C95"/>
    <a:srgbClr val="EBB522"/>
    <a:srgbClr val="E94E88"/>
    <a:srgbClr val="E51852"/>
    <a:srgbClr val="1A0C14"/>
    <a:srgbClr val="EB619B"/>
    <a:srgbClr val="EA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9422D-D340-4A66-A234-9C81ED148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8400B1-C316-A0D1-8A08-5245433DE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03860-5F30-FF5F-7B28-79712EC1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4189A-0789-0217-B19E-E346356D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5163AE-4BDE-572D-87B2-37DB1DB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64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A45CE-7895-4AE9-778D-57364F8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CD713E-4562-5F2B-48AD-6CD124F57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4A5868-D357-108F-0DC6-18C38D58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A38E1-C621-475C-B608-F4192BD0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81A34B-90CF-CFBA-0952-1691CC5E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2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BC7152-3159-D50B-85CD-93483D64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74FC4F-6F70-65E2-1BB1-912BD50D4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6541DB-DA2E-7067-2DC0-312065F9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2041AE-6E02-206A-BCD5-E52C0A67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44BCF-C635-84AA-52E7-1D7DEB45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979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6F6A0-8A77-40E3-136E-1B896585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8E058-3BF5-6473-4934-E0859309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68EC6D-8A8C-A5E8-4DCB-67747780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198A90-E537-FD39-9ED8-CC2E582E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C8634-F2EE-77E0-E7E2-486F9DFB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163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A6C98-FBBE-5D45-8F4E-9AFC568C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8FD3A9-2563-7DB9-787D-568F24E6A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1CD42-DBB2-566D-AB0D-F621E59D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8AA5D-282C-0652-AC6C-1A9747B5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5DFC6-E2FD-D01D-3400-704CE3DF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281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C86F-0B97-F814-9805-F5A81AE0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EAC2B-256D-5C83-7F80-AA6893DFB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AFD4D5-EEA7-9931-D715-28C35FEA1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D1A684-E562-A22A-99ED-F5892B66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D23DC-DF5C-69A3-0CA6-9B743F8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D38B10-3810-2672-E4EE-AD89B74B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4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ADB33-2DF8-FF15-6B19-6267DAE1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11F28-A8A5-AC78-A76A-269F2743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76D2C4-10CE-DFB0-5F07-9849E88B5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CD199E-7CA2-44A2-D705-9E61E6B76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C13E37-B724-0546-5E0E-17D429560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A86EA0-6516-CBEE-F5BF-72747D76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F29A5C-FFC8-F1C1-63DA-5D933920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93A50A-786A-C3BD-E814-580EB89E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337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07E4A-E1D0-3F9D-BD11-1BE910A2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2AF4FC-F2F3-691B-E1E8-5EEF41E7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F79C9D-24CD-7D1B-0FA8-7FFFA63D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5893FC-2B06-CF03-A19C-E13F0EB7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4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87CCD0-07D7-ABEC-10C3-413F59DD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FDA500-3B6D-5D57-441C-C1C96508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518BE0-0A18-9302-330E-D791FE27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635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B4D99-B5B0-592F-11A1-3ACCBA35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9C033-940C-A44F-E28D-F8F86837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A6015E-B3F0-85EC-AAAC-C76BA4B8C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D46185-DF24-3EFE-16B4-3B75F5A6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35E07C-6C4A-D8E5-34A7-49BD3E59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89C6FD-0DBC-45B1-F154-EC4F181F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08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20575-D89C-5AAF-FEDB-87C60E86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94F416-FE6F-E10B-CB88-CEF2E843F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C414-16E7-3569-B3EB-BB70ED3E7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A3124A-D564-5D75-B864-1C1F0D18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B76C2B-6555-50AC-95CD-EDF95AB3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522E36-01E4-B73D-C975-01460965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457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038B88-2FC0-81CA-9E14-A6E693ED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B71932-7A97-5C48-248C-A289D577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1CBC23-4460-0AAF-68DB-B2D9E6304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ED94-D42C-495F-A48B-99C82B419EB4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B2382-9A0F-684F-75CC-0D5557DDA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86A97-F40D-5DDD-C713-6937975C7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688F-D931-444D-B520-2DF4FF0728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19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emf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0.emf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emf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7.emf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0.emf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481" name="Forma libre: forma 480">
            <a:extLst>
              <a:ext uri="{FF2B5EF4-FFF2-40B4-BE49-F238E27FC236}">
                <a16:creationId xmlns:a16="http://schemas.microsoft.com/office/drawing/2014/main" id="{75E73412-E448-28A1-E95C-4651C79E978E}"/>
              </a:ext>
            </a:extLst>
          </p:cNvPr>
          <p:cNvSpPr/>
          <p:nvPr/>
        </p:nvSpPr>
        <p:spPr>
          <a:xfrm>
            <a:off x="0" y="0"/>
            <a:ext cx="795083" cy="795083"/>
          </a:xfrm>
          <a:custGeom>
            <a:avLst/>
            <a:gdLst>
              <a:gd name="connsiteX0" fmla="*/ 795084 w 795083"/>
              <a:gd name="connsiteY0" fmla="*/ 0 h 795083"/>
              <a:gd name="connsiteX1" fmla="*/ 0 w 795083"/>
              <a:gd name="connsiteY1" fmla="*/ 0 h 795083"/>
              <a:gd name="connsiteX2" fmla="*/ 0 w 795083"/>
              <a:gd name="connsiteY2" fmla="*/ 795084 h 795083"/>
              <a:gd name="connsiteX3" fmla="*/ 795084 w 795083"/>
              <a:gd name="connsiteY3" fmla="*/ 0 h 7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83" h="795083">
                <a:moveTo>
                  <a:pt x="795084" y="0"/>
                </a:moveTo>
                <a:lnTo>
                  <a:pt x="0" y="0"/>
                </a:lnTo>
                <a:lnTo>
                  <a:pt x="0" y="795084"/>
                </a:lnTo>
                <a:cubicBezTo>
                  <a:pt x="0" y="355971"/>
                  <a:pt x="355971" y="0"/>
                  <a:pt x="795084" y="0"/>
                </a:cubicBezTo>
                <a:close/>
              </a:path>
            </a:pathLst>
          </a:custGeom>
          <a:solidFill>
            <a:srgbClr val="EBB52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2" name="Forma libre: forma 481">
            <a:extLst>
              <a:ext uri="{FF2B5EF4-FFF2-40B4-BE49-F238E27FC236}">
                <a16:creationId xmlns:a16="http://schemas.microsoft.com/office/drawing/2014/main" id="{13C11818-BA0A-5208-1A77-8445E71C16D6}"/>
              </a:ext>
            </a:extLst>
          </p:cNvPr>
          <p:cNvSpPr/>
          <p:nvPr/>
        </p:nvSpPr>
        <p:spPr>
          <a:xfrm>
            <a:off x="687514" y="5342399"/>
            <a:ext cx="215137" cy="215138"/>
          </a:xfrm>
          <a:custGeom>
            <a:avLst/>
            <a:gdLst>
              <a:gd name="connsiteX0" fmla="*/ 215138 w 215137"/>
              <a:gd name="connsiteY0" fmla="*/ 107569 h 215138"/>
              <a:gd name="connsiteX1" fmla="*/ 107569 w 215137"/>
              <a:gd name="connsiteY1" fmla="*/ 215138 h 215138"/>
              <a:gd name="connsiteX2" fmla="*/ 0 w 215137"/>
              <a:gd name="connsiteY2" fmla="*/ 107569 h 215138"/>
              <a:gd name="connsiteX3" fmla="*/ 107569 w 215137"/>
              <a:gd name="connsiteY3" fmla="*/ 0 h 215138"/>
              <a:gd name="connsiteX4" fmla="*/ 215138 w 215137"/>
              <a:gd name="connsiteY4" fmla="*/ 107569 h 2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7" h="215138">
                <a:moveTo>
                  <a:pt x="215138" y="107569"/>
                </a:moveTo>
                <a:cubicBezTo>
                  <a:pt x="215138" y="166978"/>
                  <a:pt x="166978" y="215138"/>
                  <a:pt x="107569" y="215138"/>
                </a:cubicBezTo>
                <a:cubicBezTo>
                  <a:pt x="48160" y="215138"/>
                  <a:pt x="0" y="166978"/>
                  <a:pt x="0" y="107569"/>
                </a:cubicBezTo>
                <a:cubicBezTo>
                  <a:pt x="0" y="48160"/>
                  <a:pt x="48160" y="0"/>
                  <a:pt x="107569" y="0"/>
                </a:cubicBezTo>
                <a:cubicBezTo>
                  <a:pt x="166978" y="0"/>
                  <a:pt x="215138" y="48160"/>
                  <a:pt x="215138" y="107569"/>
                </a:cubicBezTo>
                <a:close/>
              </a:path>
            </a:pathLst>
          </a:custGeom>
          <a:noFill/>
          <a:ln w="28131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3" name="Forma libre: forma 482">
            <a:extLst>
              <a:ext uri="{FF2B5EF4-FFF2-40B4-BE49-F238E27FC236}">
                <a16:creationId xmlns:a16="http://schemas.microsoft.com/office/drawing/2014/main" id="{12B127B7-97B2-6808-2635-AAE83EFC6EE9}"/>
              </a:ext>
            </a:extLst>
          </p:cNvPr>
          <p:cNvSpPr/>
          <p:nvPr/>
        </p:nvSpPr>
        <p:spPr>
          <a:xfrm>
            <a:off x="10868533" y="2551194"/>
            <a:ext cx="215138" cy="215137"/>
          </a:xfrm>
          <a:custGeom>
            <a:avLst/>
            <a:gdLst>
              <a:gd name="connsiteX0" fmla="*/ 215138 w 215138"/>
              <a:gd name="connsiteY0" fmla="*/ 107569 h 215137"/>
              <a:gd name="connsiteX1" fmla="*/ 107569 w 215138"/>
              <a:gd name="connsiteY1" fmla="*/ 215138 h 215137"/>
              <a:gd name="connsiteX2" fmla="*/ 0 w 215138"/>
              <a:gd name="connsiteY2" fmla="*/ 107569 h 215137"/>
              <a:gd name="connsiteX3" fmla="*/ 107569 w 215138"/>
              <a:gd name="connsiteY3" fmla="*/ 0 h 215137"/>
              <a:gd name="connsiteX4" fmla="*/ 215138 w 215138"/>
              <a:gd name="connsiteY4" fmla="*/ 107569 h 21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8" h="215137">
                <a:moveTo>
                  <a:pt x="215138" y="107569"/>
                </a:moveTo>
                <a:cubicBezTo>
                  <a:pt x="215138" y="166978"/>
                  <a:pt x="166977" y="215138"/>
                  <a:pt x="107569" y="215138"/>
                </a:cubicBezTo>
                <a:cubicBezTo>
                  <a:pt x="48160" y="215138"/>
                  <a:pt x="0" y="166978"/>
                  <a:pt x="0" y="107569"/>
                </a:cubicBezTo>
                <a:cubicBezTo>
                  <a:pt x="0" y="48160"/>
                  <a:pt x="48161" y="0"/>
                  <a:pt x="107569" y="0"/>
                </a:cubicBezTo>
                <a:cubicBezTo>
                  <a:pt x="166978" y="0"/>
                  <a:pt x="215138" y="48160"/>
                  <a:pt x="215138" y="107569"/>
                </a:cubicBezTo>
                <a:close/>
              </a:path>
            </a:pathLst>
          </a:custGeom>
          <a:noFill/>
          <a:ln w="28131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4" name="Forma libre: forma 483">
            <a:extLst>
              <a:ext uri="{FF2B5EF4-FFF2-40B4-BE49-F238E27FC236}">
                <a16:creationId xmlns:a16="http://schemas.microsoft.com/office/drawing/2014/main" id="{D94B1596-E273-FF32-9218-D697630640BC}"/>
              </a:ext>
            </a:extLst>
          </p:cNvPr>
          <p:cNvSpPr/>
          <p:nvPr/>
        </p:nvSpPr>
        <p:spPr>
          <a:xfrm rot="16200000">
            <a:off x="5751490" y="-1317857"/>
            <a:ext cx="1158902" cy="11747484"/>
          </a:xfrm>
          <a:custGeom>
            <a:avLst/>
            <a:gdLst>
              <a:gd name="connsiteX0" fmla="*/ 188087 w 679450"/>
              <a:gd name="connsiteY0" fmla="*/ 0 h 11357737"/>
              <a:gd name="connsiteX1" fmla="*/ 491363 w 679450"/>
              <a:gd name="connsiteY1" fmla="*/ 0 h 11357737"/>
              <a:gd name="connsiteX2" fmla="*/ 679450 w 679450"/>
              <a:gd name="connsiteY2" fmla="*/ 188087 h 11357737"/>
              <a:gd name="connsiteX3" fmla="*/ 679450 w 679450"/>
              <a:gd name="connsiteY3" fmla="*/ 11357737 h 11357737"/>
              <a:gd name="connsiteX4" fmla="*/ 679450 w 679450"/>
              <a:gd name="connsiteY4" fmla="*/ 11357737 h 11357737"/>
              <a:gd name="connsiteX5" fmla="*/ 0 w 679450"/>
              <a:gd name="connsiteY5" fmla="*/ 11357737 h 11357737"/>
              <a:gd name="connsiteX6" fmla="*/ 0 w 679450"/>
              <a:gd name="connsiteY6" fmla="*/ 11357737 h 11357737"/>
              <a:gd name="connsiteX7" fmla="*/ 0 w 679450"/>
              <a:gd name="connsiteY7" fmla="*/ 188087 h 11357737"/>
              <a:gd name="connsiteX8" fmla="*/ 188087 w 679450"/>
              <a:gd name="connsiteY8" fmla="*/ 0 h 1135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50" h="11357737">
                <a:moveTo>
                  <a:pt x="188087" y="0"/>
                </a:moveTo>
                <a:lnTo>
                  <a:pt x="491363" y="0"/>
                </a:lnTo>
                <a:cubicBezTo>
                  <a:pt x="595249" y="0"/>
                  <a:pt x="679450" y="84207"/>
                  <a:pt x="679450" y="188087"/>
                </a:cubicBezTo>
                <a:lnTo>
                  <a:pt x="679450" y="11357737"/>
                </a:lnTo>
                <a:lnTo>
                  <a:pt x="679450" y="11357737"/>
                </a:lnTo>
                <a:lnTo>
                  <a:pt x="0" y="11357737"/>
                </a:lnTo>
                <a:lnTo>
                  <a:pt x="0" y="11357737"/>
                </a:lnTo>
                <a:lnTo>
                  <a:pt x="0" y="188087"/>
                </a:lnTo>
                <a:cubicBezTo>
                  <a:pt x="0" y="84207"/>
                  <a:pt x="84207" y="0"/>
                  <a:pt x="188087" y="0"/>
                </a:cubicBezTo>
                <a:close/>
              </a:path>
            </a:pathLst>
          </a:custGeom>
          <a:solidFill>
            <a:srgbClr val="174289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85" name="Grupo 484">
            <a:extLst>
              <a:ext uri="{FF2B5EF4-FFF2-40B4-BE49-F238E27FC236}">
                <a16:creationId xmlns:a16="http://schemas.microsoft.com/office/drawing/2014/main" id="{1E98404E-ACB2-D2D1-00A9-BEEAAA65B887}"/>
              </a:ext>
            </a:extLst>
          </p:cNvPr>
          <p:cNvGrpSpPr/>
          <p:nvPr/>
        </p:nvGrpSpPr>
        <p:grpSpPr>
          <a:xfrm>
            <a:off x="10868533" y="284672"/>
            <a:ext cx="944180" cy="433323"/>
            <a:chOff x="10808716" y="5233307"/>
            <a:chExt cx="944180" cy="433323"/>
          </a:xfrm>
        </p:grpSpPr>
        <p:sp>
          <p:nvSpPr>
            <p:cNvPr id="486" name="Forma libre: forma 485">
              <a:extLst>
                <a:ext uri="{FF2B5EF4-FFF2-40B4-BE49-F238E27FC236}">
                  <a16:creationId xmlns:a16="http://schemas.microsoft.com/office/drawing/2014/main" id="{89C1EF13-2714-74DC-46FB-219D34900D35}"/>
                </a:ext>
              </a:extLst>
            </p:cNvPr>
            <p:cNvSpPr/>
            <p:nvPr/>
          </p:nvSpPr>
          <p:spPr>
            <a:xfrm>
              <a:off x="10808716" y="5570619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7" name="Forma libre: forma 486">
              <a:extLst>
                <a:ext uri="{FF2B5EF4-FFF2-40B4-BE49-F238E27FC236}">
                  <a16:creationId xmlns:a16="http://schemas.microsoft.com/office/drawing/2014/main" id="{0A21A845-99CE-D492-4F03-ED825CBD9FB6}"/>
                </a:ext>
              </a:extLst>
            </p:cNvPr>
            <p:cNvSpPr/>
            <p:nvPr/>
          </p:nvSpPr>
          <p:spPr>
            <a:xfrm>
              <a:off x="10808716" y="5401963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8" name="Forma libre: forma 487">
              <a:extLst>
                <a:ext uri="{FF2B5EF4-FFF2-40B4-BE49-F238E27FC236}">
                  <a16:creationId xmlns:a16="http://schemas.microsoft.com/office/drawing/2014/main" id="{B7B8DAFA-F20B-A6E9-4256-542E6D55B179}"/>
                </a:ext>
              </a:extLst>
            </p:cNvPr>
            <p:cNvSpPr/>
            <p:nvPr/>
          </p:nvSpPr>
          <p:spPr>
            <a:xfrm>
              <a:off x="10808716" y="5233307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9" name="Forma libre: forma 488">
              <a:extLst>
                <a:ext uri="{FF2B5EF4-FFF2-40B4-BE49-F238E27FC236}">
                  <a16:creationId xmlns:a16="http://schemas.microsoft.com/office/drawing/2014/main" id="{B7A19810-9A4B-E4C9-21AC-AB55DB896CC2}"/>
                </a:ext>
              </a:extLst>
            </p:cNvPr>
            <p:cNvSpPr/>
            <p:nvPr/>
          </p:nvSpPr>
          <p:spPr>
            <a:xfrm>
              <a:off x="10978388" y="5570619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0" name="Forma libre: forma 489">
              <a:extLst>
                <a:ext uri="{FF2B5EF4-FFF2-40B4-BE49-F238E27FC236}">
                  <a16:creationId xmlns:a16="http://schemas.microsoft.com/office/drawing/2014/main" id="{49DE4530-0831-4E28-40FF-C6C54ABC3D92}"/>
                </a:ext>
              </a:extLst>
            </p:cNvPr>
            <p:cNvSpPr/>
            <p:nvPr/>
          </p:nvSpPr>
          <p:spPr>
            <a:xfrm>
              <a:off x="10978388" y="5401963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1" name="Forma libre: forma 490">
              <a:extLst>
                <a:ext uri="{FF2B5EF4-FFF2-40B4-BE49-F238E27FC236}">
                  <a16:creationId xmlns:a16="http://schemas.microsoft.com/office/drawing/2014/main" id="{310717F8-A006-DEBC-88EB-38F5CB5DD4AC}"/>
                </a:ext>
              </a:extLst>
            </p:cNvPr>
            <p:cNvSpPr/>
            <p:nvPr/>
          </p:nvSpPr>
          <p:spPr>
            <a:xfrm>
              <a:off x="10978388" y="5233307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2" name="Forma libre: forma 491">
              <a:extLst>
                <a:ext uri="{FF2B5EF4-FFF2-40B4-BE49-F238E27FC236}">
                  <a16:creationId xmlns:a16="http://schemas.microsoft.com/office/drawing/2014/main" id="{BEE6B324-2121-BED9-FCA4-D7BA8BDDC1C8}"/>
                </a:ext>
              </a:extLst>
            </p:cNvPr>
            <p:cNvSpPr/>
            <p:nvPr/>
          </p:nvSpPr>
          <p:spPr>
            <a:xfrm>
              <a:off x="11147996" y="5570619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5 w 96011"/>
                <a:gd name="connsiteY1" fmla="*/ 96012 h 96011"/>
                <a:gd name="connsiteX2" fmla="*/ -1 w 96011"/>
                <a:gd name="connsiteY2" fmla="*/ 48006 h 96011"/>
                <a:gd name="connsiteX3" fmla="*/ 48005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8" y="96012"/>
                    <a:pt x="48005" y="96012"/>
                  </a:cubicBezTo>
                  <a:cubicBezTo>
                    <a:pt x="21492" y="96012"/>
                    <a:pt x="-1" y="74519"/>
                    <a:pt x="-1" y="48006"/>
                  </a:cubicBezTo>
                  <a:cubicBezTo>
                    <a:pt x="-1" y="21493"/>
                    <a:pt x="21492" y="0"/>
                    <a:pt x="48005" y="0"/>
                  </a:cubicBezTo>
                  <a:cubicBezTo>
                    <a:pt x="74518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3" name="Forma libre: forma 492">
              <a:extLst>
                <a:ext uri="{FF2B5EF4-FFF2-40B4-BE49-F238E27FC236}">
                  <a16:creationId xmlns:a16="http://schemas.microsoft.com/office/drawing/2014/main" id="{06D3F906-1624-6762-AF2F-A623524E3D8F}"/>
                </a:ext>
              </a:extLst>
            </p:cNvPr>
            <p:cNvSpPr/>
            <p:nvPr/>
          </p:nvSpPr>
          <p:spPr>
            <a:xfrm>
              <a:off x="11147996" y="5401963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5 w 96011"/>
                <a:gd name="connsiteY1" fmla="*/ 96012 h 96011"/>
                <a:gd name="connsiteX2" fmla="*/ -1 w 96011"/>
                <a:gd name="connsiteY2" fmla="*/ 48006 h 96011"/>
                <a:gd name="connsiteX3" fmla="*/ 48005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8" y="96012"/>
                    <a:pt x="48005" y="96012"/>
                  </a:cubicBezTo>
                  <a:cubicBezTo>
                    <a:pt x="21492" y="96012"/>
                    <a:pt x="-1" y="74519"/>
                    <a:pt x="-1" y="48006"/>
                  </a:cubicBezTo>
                  <a:cubicBezTo>
                    <a:pt x="-1" y="21493"/>
                    <a:pt x="21492" y="0"/>
                    <a:pt x="48005" y="0"/>
                  </a:cubicBezTo>
                  <a:cubicBezTo>
                    <a:pt x="74518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4" name="Forma libre: forma 493">
              <a:extLst>
                <a:ext uri="{FF2B5EF4-FFF2-40B4-BE49-F238E27FC236}">
                  <a16:creationId xmlns:a16="http://schemas.microsoft.com/office/drawing/2014/main" id="{1CF8AB0C-2C23-BF38-C4EA-EF68A3588788}"/>
                </a:ext>
              </a:extLst>
            </p:cNvPr>
            <p:cNvSpPr/>
            <p:nvPr/>
          </p:nvSpPr>
          <p:spPr>
            <a:xfrm>
              <a:off x="11147996" y="5233307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5 w 96011"/>
                <a:gd name="connsiteY1" fmla="*/ 96012 h 96011"/>
                <a:gd name="connsiteX2" fmla="*/ -1 w 96011"/>
                <a:gd name="connsiteY2" fmla="*/ 48006 h 96011"/>
                <a:gd name="connsiteX3" fmla="*/ 48005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8" y="96012"/>
                    <a:pt x="48005" y="96012"/>
                  </a:cubicBezTo>
                  <a:cubicBezTo>
                    <a:pt x="21492" y="96012"/>
                    <a:pt x="-1" y="74519"/>
                    <a:pt x="-1" y="48006"/>
                  </a:cubicBezTo>
                  <a:cubicBezTo>
                    <a:pt x="-1" y="21493"/>
                    <a:pt x="21492" y="0"/>
                    <a:pt x="48005" y="0"/>
                  </a:cubicBezTo>
                  <a:cubicBezTo>
                    <a:pt x="74518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5" name="Forma libre: forma 494">
              <a:extLst>
                <a:ext uri="{FF2B5EF4-FFF2-40B4-BE49-F238E27FC236}">
                  <a16:creationId xmlns:a16="http://schemas.microsoft.com/office/drawing/2014/main" id="{0AD77EA1-F4BE-965D-964E-C08B798810EA}"/>
                </a:ext>
              </a:extLst>
            </p:cNvPr>
            <p:cNvSpPr/>
            <p:nvPr/>
          </p:nvSpPr>
          <p:spPr>
            <a:xfrm>
              <a:off x="11317605" y="5570619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0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0" y="74519"/>
                    <a:pt x="0" y="48006"/>
                  </a:cubicBezTo>
                  <a:cubicBezTo>
                    <a:pt x="0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6" name="Forma libre: forma 495">
              <a:extLst>
                <a:ext uri="{FF2B5EF4-FFF2-40B4-BE49-F238E27FC236}">
                  <a16:creationId xmlns:a16="http://schemas.microsoft.com/office/drawing/2014/main" id="{5182EB3B-A113-294D-00EC-FA2C34934265}"/>
                </a:ext>
              </a:extLst>
            </p:cNvPr>
            <p:cNvSpPr/>
            <p:nvPr/>
          </p:nvSpPr>
          <p:spPr>
            <a:xfrm>
              <a:off x="11317605" y="5401963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0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0" y="74519"/>
                    <a:pt x="0" y="48006"/>
                  </a:cubicBezTo>
                  <a:cubicBezTo>
                    <a:pt x="0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7" name="Forma libre: forma 496">
              <a:extLst>
                <a:ext uri="{FF2B5EF4-FFF2-40B4-BE49-F238E27FC236}">
                  <a16:creationId xmlns:a16="http://schemas.microsoft.com/office/drawing/2014/main" id="{8534CAE8-7AE8-6904-CFF3-FA3608F22773}"/>
                </a:ext>
              </a:extLst>
            </p:cNvPr>
            <p:cNvSpPr/>
            <p:nvPr/>
          </p:nvSpPr>
          <p:spPr>
            <a:xfrm>
              <a:off x="11317605" y="5233307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0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0" y="74519"/>
                    <a:pt x="0" y="48006"/>
                  </a:cubicBezTo>
                  <a:cubicBezTo>
                    <a:pt x="0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8" name="Forma libre: forma 497">
              <a:extLst>
                <a:ext uri="{FF2B5EF4-FFF2-40B4-BE49-F238E27FC236}">
                  <a16:creationId xmlns:a16="http://schemas.microsoft.com/office/drawing/2014/main" id="{A6C640DC-1033-0436-BF21-7F1C8A3A667A}"/>
                </a:ext>
              </a:extLst>
            </p:cNvPr>
            <p:cNvSpPr/>
            <p:nvPr/>
          </p:nvSpPr>
          <p:spPr>
            <a:xfrm>
              <a:off x="11487277" y="5570619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9" name="Forma libre: forma 498">
              <a:extLst>
                <a:ext uri="{FF2B5EF4-FFF2-40B4-BE49-F238E27FC236}">
                  <a16:creationId xmlns:a16="http://schemas.microsoft.com/office/drawing/2014/main" id="{CB8F2115-B193-B21F-5595-A3339BA5D984}"/>
                </a:ext>
              </a:extLst>
            </p:cNvPr>
            <p:cNvSpPr/>
            <p:nvPr/>
          </p:nvSpPr>
          <p:spPr>
            <a:xfrm>
              <a:off x="11487277" y="5401963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0" name="Forma libre: forma 499">
              <a:extLst>
                <a:ext uri="{FF2B5EF4-FFF2-40B4-BE49-F238E27FC236}">
                  <a16:creationId xmlns:a16="http://schemas.microsoft.com/office/drawing/2014/main" id="{487CD9B0-07BB-CBD9-2F3D-181E82DC6298}"/>
                </a:ext>
              </a:extLst>
            </p:cNvPr>
            <p:cNvSpPr/>
            <p:nvPr/>
          </p:nvSpPr>
          <p:spPr>
            <a:xfrm>
              <a:off x="11487277" y="5233307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6 w 96011"/>
                <a:gd name="connsiteY1" fmla="*/ 96012 h 96011"/>
                <a:gd name="connsiteX2" fmla="*/ -1 w 96011"/>
                <a:gd name="connsiteY2" fmla="*/ 48006 h 96011"/>
                <a:gd name="connsiteX3" fmla="*/ 48006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6" y="96012"/>
                  </a:cubicBezTo>
                  <a:cubicBezTo>
                    <a:pt x="21493" y="96012"/>
                    <a:pt x="-1" y="74519"/>
                    <a:pt x="-1" y="48006"/>
                  </a:cubicBezTo>
                  <a:cubicBezTo>
                    <a:pt x="-1" y="21493"/>
                    <a:pt x="21493" y="0"/>
                    <a:pt x="48006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1" name="Forma libre: forma 500">
              <a:extLst>
                <a:ext uri="{FF2B5EF4-FFF2-40B4-BE49-F238E27FC236}">
                  <a16:creationId xmlns:a16="http://schemas.microsoft.com/office/drawing/2014/main" id="{63DFAA98-8DB1-5BC2-2F39-A79346BCE88E}"/>
                </a:ext>
              </a:extLst>
            </p:cNvPr>
            <p:cNvSpPr/>
            <p:nvPr/>
          </p:nvSpPr>
          <p:spPr>
            <a:xfrm>
              <a:off x="11656885" y="5570619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5 w 96011"/>
                <a:gd name="connsiteY1" fmla="*/ 96012 h 96011"/>
                <a:gd name="connsiteX2" fmla="*/ -1 w 96011"/>
                <a:gd name="connsiteY2" fmla="*/ 48006 h 96011"/>
                <a:gd name="connsiteX3" fmla="*/ 48005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5" y="96012"/>
                  </a:cubicBezTo>
                  <a:cubicBezTo>
                    <a:pt x="21492" y="96012"/>
                    <a:pt x="-1" y="74519"/>
                    <a:pt x="-1" y="48006"/>
                  </a:cubicBezTo>
                  <a:cubicBezTo>
                    <a:pt x="-1" y="21493"/>
                    <a:pt x="21492" y="0"/>
                    <a:pt x="48005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2" name="Forma libre: forma 501">
              <a:extLst>
                <a:ext uri="{FF2B5EF4-FFF2-40B4-BE49-F238E27FC236}">
                  <a16:creationId xmlns:a16="http://schemas.microsoft.com/office/drawing/2014/main" id="{1F7A31F9-9054-CCEB-C9E2-00FA6B2CB393}"/>
                </a:ext>
              </a:extLst>
            </p:cNvPr>
            <p:cNvSpPr/>
            <p:nvPr/>
          </p:nvSpPr>
          <p:spPr>
            <a:xfrm>
              <a:off x="11656885" y="5401963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5 w 96011"/>
                <a:gd name="connsiteY1" fmla="*/ 96012 h 96011"/>
                <a:gd name="connsiteX2" fmla="*/ -1 w 96011"/>
                <a:gd name="connsiteY2" fmla="*/ 48006 h 96011"/>
                <a:gd name="connsiteX3" fmla="*/ 48005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5" y="96012"/>
                  </a:cubicBezTo>
                  <a:cubicBezTo>
                    <a:pt x="21492" y="96012"/>
                    <a:pt x="-1" y="74519"/>
                    <a:pt x="-1" y="48006"/>
                  </a:cubicBezTo>
                  <a:cubicBezTo>
                    <a:pt x="-1" y="21493"/>
                    <a:pt x="21492" y="0"/>
                    <a:pt x="48005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3" name="Forma libre: forma 502">
              <a:extLst>
                <a:ext uri="{FF2B5EF4-FFF2-40B4-BE49-F238E27FC236}">
                  <a16:creationId xmlns:a16="http://schemas.microsoft.com/office/drawing/2014/main" id="{4CB5CEF0-43CD-CA03-807C-1F340918D4DE}"/>
                </a:ext>
              </a:extLst>
            </p:cNvPr>
            <p:cNvSpPr/>
            <p:nvPr/>
          </p:nvSpPr>
          <p:spPr>
            <a:xfrm>
              <a:off x="11656885" y="5233307"/>
              <a:ext cx="96011" cy="96011"/>
            </a:xfrm>
            <a:custGeom>
              <a:avLst/>
              <a:gdLst>
                <a:gd name="connsiteX0" fmla="*/ 96012 w 96011"/>
                <a:gd name="connsiteY0" fmla="*/ 48006 h 96011"/>
                <a:gd name="connsiteX1" fmla="*/ 48005 w 96011"/>
                <a:gd name="connsiteY1" fmla="*/ 96012 h 96011"/>
                <a:gd name="connsiteX2" fmla="*/ -1 w 96011"/>
                <a:gd name="connsiteY2" fmla="*/ 48006 h 96011"/>
                <a:gd name="connsiteX3" fmla="*/ 48005 w 96011"/>
                <a:gd name="connsiteY3" fmla="*/ 0 h 96011"/>
                <a:gd name="connsiteX4" fmla="*/ 96012 w 96011"/>
                <a:gd name="connsiteY4" fmla="*/ 48006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1" h="96011">
                  <a:moveTo>
                    <a:pt x="96012" y="48006"/>
                  </a:moveTo>
                  <a:cubicBezTo>
                    <a:pt x="96012" y="74519"/>
                    <a:pt x="74519" y="96012"/>
                    <a:pt x="48005" y="96012"/>
                  </a:cubicBezTo>
                  <a:cubicBezTo>
                    <a:pt x="21492" y="96012"/>
                    <a:pt x="-1" y="74519"/>
                    <a:pt x="-1" y="48006"/>
                  </a:cubicBezTo>
                  <a:cubicBezTo>
                    <a:pt x="-1" y="21493"/>
                    <a:pt x="21492" y="0"/>
                    <a:pt x="48005" y="0"/>
                  </a:cubicBezTo>
                  <a:cubicBezTo>
                    <a:pt x="74519" y="0"/>
                    <a:pt x="96012" y="21493"/>
                    <a:pt x="96012" y="48006"/>
                  </a:cubicBezTo>
                  <a:close/>
                </a:path>
              </a:pathLst>
            </a:custGeom>
            <a:solidFill>
              <a:srgbClr val="EB61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504" name="Forma libre: forma 503">
            <a:extLst>
              <a:ext uri="{FF2B5EF4-FFF2-40B4-BE49-F238E27FC236}">
                <a16:creationId xmlns:a16="http://schemas.microsoft.com/office/drawing/2014/main" id="{F7DE0AC7-891F-BCF2-4F11-3BD5B8E344C1}"/>
              </a:ext>
            </a:extLst>
          </p:cNvPr>
          <p:cNvSpPr/>
          <p:nvPr/>
        </p:nvSpPr>
        <p:spPr>
          <a:xfrm>
            <a:off x="-64" y="6098730"/>
            <a:ext cx="12192000" cy="136525"/>
          </a:xfrm>
          <a:custGeom>
            <a:avLst/>
            <a:gdLst>
              <a:gd name="connsiteX0" fmla="*/ 0 w 12192000"/>
              <a:gd name="connsiteY0" fmla="*/ 0 h 136525"/>
              <a:gd name="connsiteX1" fmla="*/ 12192000 w 12192000"/>
              <a:gd name="connsiteY1" fmla="*/ 0 h 136525"/>
              <a:gd name="connsiteX2" fmla="*/ 12192000 w 12192000"/>
              <a:gd name="connsiteY2" fmla="*/ 136525 h 136525"/>
              <a:gd name="connsiteX3" fmla="*/ 0 w 12192000"/>
              <a:gd name="connsiteY3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525">
                <a:moveTo>
                  <a:pt x="0" y="0"/>
                </a:moveTo>
                <a:lnTo>
                  <a:pt x="12192000" y="0"/>
                </a:lnTo>
                <a:lnTo>
                  <a:pt x="12192000" y="136525"/>
                </a:lnTo>
                <a:lnTo>
                  <a:pt x="0" y="136525"/>
                </a:lnTo>
                <a:close/>
              </a:path>
            </a:pathLst>
          </a:custGeom>
          <a:solidFill>
            <a:srgbClr val="EBB52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507" name="Imagen 506" descr="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42F3E406-BADC-3AE5-628F-6732BCC6E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18" y="885793"/>
            <a:ext cx="8009164" cy="2689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094ABF-50C1-16D6-C38C-4B651587064A}"/>
              </a:ext>
            </a:extLst>
          </p:cNvPr>
          <p:cNvSpPr txBox="1"/>
          <p:nvPr/>
        </p:nvSpPr>
        <p:spPr>
          <a:xfrm>
            <a:off x="1577068" y="3992334"/>
            <a:ext cx="903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i="1" dirty="0">
                <a:solidFill>
                  <a:srgbClr val="9ECA2E"/>
                </a:solidFill>
                <a:latin typeface="Gotham Rounded Bold" panose="02000000000000000000" pitchFamily="50" charset="0"/>
              </a:rPr>
              <a:t>Impulsando las competencias matemáticas de los estudiantes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1468109-2423-2BC2-6CB9-D6709B22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504" y="4332624"/>
            <a:ext cx="10230993" cy="42027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75D8248-BB6F-9D0E-376D-C3BD3DCF3DC8}"/>
              </a:ext>
            </a:extLst>
          </p:cNvPr>
          <p:cNvGrpSpPr/>
          <p:nvPr/>
        </p:nvGrpSpPr>
        <p:grpSpPr>
          <a:xfrm>
            <a:off x="9975702" y="1291255"/>
            <a:ext cx="1733516" cy="1436048"/>
            <a:chOff x="153065" y="188291"/>
            <a:chExt cx="1733516" cy="1436048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FF8ADEE-67FF-8A65-41C6-99355F7FCD2B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0D9809D-3DD0-473C-339B-2AD95696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86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16" name="AutoShape 6" descr="Clic imágenes de stock de arte vectorial | Depositphotos">
            <a:extLst>
              <a:ext uri="{FF2B5EF4-FFF2-40B4-BE49-F238E27FC236}">
                <a16:creationId xmlns:a16="http://schemas.microsoft.com/office/drawing/2014/main" id="{D122D3CC-62E5-DAD7-DCD0-63169274B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419208" y="2682215"/>
            <a:ext cx="2065795" cy="594385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251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Seleccione la UGEL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801A81-A735-4C36-3839-2D81ACF63D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2289" r="10105" b="16114"/>
          <a:stretch/>
        </p:blipFill>
        <p:spPr>
          <a:xfrm>
            <a:off x="442487" y="3362594"/>
            <a:ext cx="2151921" cy="11052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5EB499-46B5-C341-E0C0-F9543A3114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861" t="12658" r="30584" b="18125"/>
          <a:stretch/>
        </p:blipFill>
        <p:spPr>
          <a:xfrm>
            <a:off x="4957228" y="725040"/>
            <a:ext cx="4944459" cy="47468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676471-985F-F841-502C-CDC26F29F7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234" t="24425" r="53557" b="14262"/>
          <a:stretch/>
        </p:blipFill>
        <p:spPr>
          <a:xfrm>
            <a:off x="2675996" y="836984"/>
            <a:ext cx="1854370" cy="420486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AF68163-1DFF-AF91-1C29-84F54134C132}"/>
              </a:ext>
            </a:extLst>
          </p:cNvPr>
          <p:cNvCxnSpPr>
            <a:cxnSpLocks/>
          </p:cNvCxnSpPr>
          <p:nvPr/>
        </p:nvCxnSpPr>
        <p:spPr>
          <a:xfrm>
            <a:off x="3993266" y="1532294"/>
            <a:ext cx="3102015" cy="302813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0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16" name="AutoShape 6" descr="Clic imágenes de stock de arte vectorial | Depositphotos">
            <a:extLst>
              <a:ext uri="{FF2B5EF4-FFF2-40B4-BE49-F238E27FC236}">
                <a16:creationId xmlns:a16="http://schemas.microsoft.com/office/drawing/2014/main" id="{D122D3CC-62E5-DAD7-DCD0-63169274B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196770" y="2682215"/>
            <a:ext cx="2288233" cy="594385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251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Seleccione la categoría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801A81-A735-4C36-3839-2D81ACF63D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2289" r="10105" b="16114"/>
          <a:stretch/>
        </p:blipFill>
        <p:spPr>
          <a:xfrm>
            <a:off x="442487" y="3362594"/>
            <a:ext cx="2151921" cy="11052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E9AD55-D7DF-9186-2398-7A3B7AAC20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45" t="12205" r="30032" b="10886"/>
          <a:stretch/>
        </p:blipFill>
        <p:spPr>
          <a:xfrm>
            <a:off x="5207279" y="409134"/>
            <a:ext cx="4977114" cy="52744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B63A71-062C-6C28-C79F-E3E3F7FD9F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24" t="57890" r="47500" b="14902"/>
          <a:stretch/>
        </p:blipFill>
        <p:spPr>
          <a:xfrm>
            <a:off x="2542203" y="662264"/>
            <a:ext cx="2569580" cy="186586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AF68163-1DFF-AF91-1C29-84F54134C132}"/>
              </a:ext>
            </a:extLst>
          </p:cNvPr>
          <p:cNvCxnSpPr>
            <a:cxnSpLocks/>
          </p:cNvCxnSpPr>
          <p:nvPr/>
        </p:nvCxnSpPr>
        <p:spPr>
          <a:xfrm>
            <a:off x="4763842" y="1286949"/>
            <a:ext cx="3245839" cy="349339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34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16" name="AutoShape 6" descr="Clic imágenes de stock de arte vectorial | Depositphotos">
            <a:extLst>
              <a:ext uri="{FF2B5EF4-FFF2-40B4-BE49-F238E27FC236}">
                <a16:creationId xmlns:a16="http://schemas.microsoft.com/office/drawing/2014/main" id="{D122D3CC-62E5-DAD7-DCD0-63169274B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1508583" y="778179"/>
            <a:ext cx="3545966" cy="628650"/>
            <a:chOff x="4776107" y="1344546"/>
            <a:chExt cx="2612572" cy="474683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4302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Registre los datos institucionales 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05DEAC-5568-8A01-AB78-A35437F459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06" t="11308" r="36772" b="6498"/>
          <a:stretch/>
        </p:blipFill>
        <p:spPr>
          <a:xfrm>
            <a:off x="5363995" y="79061"/>
            <a:ext cx="3661506" cy="61734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340C68-99CE-7791-153C-A542FDE94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8705" y="1374067"/>
            <a:ext cx="3082594" cy="48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2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16" name="AutoShape 6" descr="Clic imágenes de stock de arte vectorial | Depositphotos">
            <a:extLst>
              <a:ext uri="{FF2B5EF4-FFF2-40B4-BE49-F238E27FC236}">
                <a16:creationId xmlns:a16="http://schemas.microsoft.com/office/drawing/2014/main" id="{D122D3CC-62E5-DAD7-DCD0-63169274B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1569101" y="806245"/>
            <a:ext cx="3545966" cy="611410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2440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Registre los datos del docente asesor 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0154D1-CBED-8B49-E61E-8E4E8995AB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76" t="11308" r="37437" b="9167"/>
          <a:stretch/>
        </p:blipFill>
        <p:spPr>
          <a:xfrm>
            <a:off x="5727542" y="150471"/>
            <a:ext cx="3229336" cy="60788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CBE2E2-BD68-EF7F-16B0-1ED981ACF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8705" y="1374067"/>
            <a:ext cx="3082594" cy="48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1360662" y="861332"/>
            <a:ext cx="3545966" cy="611410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2440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Registre los datos del estudiante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357346-3D76-D535-CE27-317AF2B36D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78" t="16214" r="35348" b="12067"/>
          <a:stretch/>
        </p:blipFill>
        <p:spPr>
          <a:xfrm>
            <a:off x="5100499" y="202471"/>
            <a:ext cx="4552787" cy="60268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4FE630-F758-E9EE-3FE9-4566A4EA2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8705" y="1374067"/>
            <a:ext cx="3082594" cy="48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1292251" y="861332"/>
            <a:ext cx="3545966" cy="612782"/>
            <a:chOff x="4776107" y="1344546"/>
            <a:chExt cx="2612572" cy="462701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4183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Declaración jurada de la validez de la información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B4F6CD-C115-E2BD-E92D-617CE9FD03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57" t="12321" r="34589" b="16214"/>
          <a:stretch/>
        </p:blipFill>
        <p:spPr>
          <a:xfrm>
            <a:off x="5040785" y="263749"/>
            <a:ext cx="4427306" cy="5768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0DC8C9-254B-60BA-BED1-69AEB12D4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8705" y="1374067"/>
            <a:ext cx="3082594" cy="48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5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2075034" y="762657"/>
            <a:ext cx="2307475" cy="611410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4" y="1388933"/>
              <a:ext cx="2454728" cy="2440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Envío de información 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3A2E42-E30E-ABFB-8E19-3F3D8CCF1C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13" t="12321" r="33734" b="45556"/>
          <a:stretch/>
        </p:blipFill>
        <p:spPr>
          <a:xfrm>
            <a:off x="4969295" y="136974"/>
            <a:ext cx="4089156" cy="28888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852F19-9A37-0678-E401-D29DB0A8EA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22" t="12152" r="33924" b="51224"/>
          <a:stretch/>
        </p:blipFill>
        <p:spPr>
          <a:xfrm>
            <a:off x="4969295" y="3371732"/>
            <a:ext cx="4089156" cy="25117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743840-A437-850D-A31D-ED834DF77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77539" y="1315326"/>
            <a:ext cx="3082594" cy="48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743840-A437-850D-A31D-ED834DF77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5654" y="2219904"/>
            <a:ext cx="2401281" cy="37678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24B7D3-2230-EDD9-716F-B2BFAB79D7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776" r="55050" b="57637"/>
          <a:stretch/>
        </p:blipFill>
        <p:spPr>
          <a:xfrm>
            <a:off x="4560752" y="438119"/>
            <a:ext cx="5480277" cy="21661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27C4631-1008-8BF0-7861-042EE3977C6B}"/>
              </a:ext>
            </a:extLst>
          </p:cNvPr>
          <p:cNvSpPr/>
          <p:nvPr/>
        </p:nvSpPr>
        <p:spPr>
          <a:xfrm>
            <a:off x="1276381" y="1374067"/>
            <a:ext cx="2307475" cy="76963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La información registrada será validada con la base de datos del SIGECCYT</a:t>
            </a:r>
            <a:endParaRPr lang="es-PE" sz="1500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0A8370A-E08C-CB44-8A4D-553934FA6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85104"/>
              </p:ext>
            </p:extLst>
          </p:nvPr>
        </p:nvGraphicFramePr>
        <p:xfrm>
          <a:off x="3265071" y="2960110"/>
          <a:ext cx="6775958" cy="280863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07567">
                  <a:extLst>
                    <a:ext uri="{9D8B030D-6E8A-4147-A177-3AD203B41FA5}">
                      <a16:colId xmlns:a16="http://schemas.microsoft.com/office/drawing/2014/main" val="1152259148"/>
                    </a:ext>
                  </a:extLst>
                </a:gridCol>
                <a:gridCol w="4768391">
                  <a:extLst>
                    <a:ext uri="{9D8B030D-6E8A-4147-A177-3AD203B41FA5}">
                      <a16:colId xmlns:a16="http://schemas.microsoft.com/office/drawing/2014/main" val="2104117441"/>
                    </a:ext>
                  </a:extLst>
                </a:gridCol>
              </a:tblGrid>
              <a:tr h="102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15 y 16 de agosto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0" dirty="0">
                          <a:effectLst/>
                        </a:rPr>
                        <a:t>La Comisión Organizadora remitirá a los especialistas de las áreas de Ciencia y Tecnología, y de Matemáticas de las DRE/GRE, la relación de estudiantes inscritos por cada UGEL de su región. Los especialistas deberán derivar esta información a los especialistas de las UGEL’s.</a:t>
                      </a:r>
                      <a:endParaRPr lang="es-P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667856"/>
                  </a:ext>
                </a:extLst>
              </a:tr>
              <a:tr h="8335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Hasta el 24 de agosto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Los especialistas de las áreas de ciencia y tecnología y de matemáticas de las UGEL’s deberán establecer la sede de una institución educativa para la toma de las pruebas en la etapa UGEL y garantizar las facilidades del proceso.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934240"/>
                  </a:ext>
                </a:extLst>
              </a:tr>
              <a:tr h="95485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Los especialistas de las áreas de ciencia y tecnología y de matemáticas de las UGEL’s convocan a los docentes asesores de los estudiantes inscritos, correspondientes a su UGEL para su asistencia a la sede donde se realizarán las pruebas correspondientes.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00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18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153F3E9-E6C7-FF2E-4753-6F82399E3B02}"/>
              </a:ext>
            </a:extLst>
          </p:cNvPr>
          <p:cNvGrpSpPr/>
          <p:nvPr/>
        </p:nvGrpSpPr>
        <p:grpSpPr>
          <a:xfrm>
            <a:off x="469594" y="510114"/>
            <a:ext cx="418792" cy="912478"/>
            <a:chOff x="838332" y="2976462"/>
            <a:chExt cx="418792" cy="912478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A5B2BD54-17BF-A26C-E0E9-9C7D1EAA50C2}"/>
                </a:ext>
              </a:extLst>
            </p:cNvPr>
            <p:cNvSpPr/>
            <p:nvPr/>
          </p:nvSpPr>
          <p:spPr>
            <a:xfrm>
              <a:off x="1164364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6F1FF41E-1CB0-D1B7-0A16-45A52F6EED7D}"/>
                </a:ext>
              </a:extLst>
            </p:cNvPr>
            <p:cNvSpPr/>
            <p:nvPr/>
          </p:nvSpPr>
          <p:spPr>
            <a:xfrm>
              <a:off x="1001379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1C1315E-EAA4-6736-A099-286CA3784280}"/>
                </a:ext>
              </a:extLst>
            </p:cNvPr>
            <p:cNvSpPr/>
            <p:nvPr/>
          </p:nvSpPr>
          <p:spPr>
            <a:xfrm>
              <a:off x="838332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6495D06B-161E-F2EE-2C3F-89E480FC4DE2}"/>
                </a:ext>
              </a:extLst>
            </p:cNvPr>
            <p:cNvSpPr/>
            <p:nvPr/>
          </p:nvSpPr>
          <p:spPr>
            <a:xfrm>
              <a:off x="1164364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C4D204-C6B6-A577-7BF9-8310980B9822}"/>
                </a:ext>
              </a:extLst>
            </p:cNvPr>
            <p:cNvSpPr/>
            <p:nvPr/>
          </p:nvSpPr>
          <p:spPr>
            <a:xfrm>
              <a:off x="1001379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00C5AB9-7E84-B87F-F971-9730A9899A14}"/>
                </a:ext>
              </a:extLst>
            </p:cNvPr>
            <p:cNvSpPr/>
            <p:nvPr/>
          </p:nvSpPr>
          <p:spPr>
            <a:xfrm>
              <a:off x="838332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8918436-C5ED-7E5F-34D3-534AD7C0C1EA}"/>
                </a:ext>
              </a:extLst>
            </p:cNvPr>
            <p:cNvSpPr/>
            <p:nvPr/>
          </p:nvSpPr>
          <p:spPr>
            <a:xfrm>
              <a:off x="1164364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42198D0-C99B-12EC-0F62-FE7021C29468}"/>
                </a:ext>
              </a:extLst>
            </p:cNvPr>
            <p:cNvSpPr/>
            <p:nvPr/>
          </p:nvSpPr>
          <p:spPr>
            <a:xfrm>
              <a:off x="1001379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7DDC767-354B-3758-CAE9-743E9BAF5A87}"/>
                </a:ext>
              </a:extLst>
            </p:cNvPr>
            <p:cNvSpPr/>
            <p:nvPr/>
          </p:nvSpPr>
          <p:spPr>
            <a:xfrm>
              <a:off x="838332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3BCBB56-960B-F931-60A3-7A7FDA8D2271}"/>
                </a:ext>
              </a:extLst>
            </p:cNvPr>
            <p:cNvSpPr/>
            <p:nvPr/>
          </p:nvSpPr>
          <p:spPr>
            <a:xfrm>
              <a:off x="1164364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F1513EA-D7A7-0570-EAAE-34363E371C7B}"/>
                </a:ext>
              </a:extLst>
            </p:cNvPr>
            <p:cNvSpPr/>
            <p:nvPr/>
          </p:nvSpPr>
          <p:spPr>
            <a:xfrm>
              <a:off x="1001379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511FAC0-88DA-4765-EB9F-61401DA34120}"/>
                </a:ext>
              </a:extLst>
            </p:cNvPr>
            <p:cNvSpPr/>
            <p:nvPr/>
          </p:nvSpPr>
          <p:spPr>
            <a:xfrm>
              <a:off x="838332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CC8F1E-9A0C-8AD8-023D-18A6ECA5A0E9}"/>
                </a:ext>
              </a:extLst>
            </p:cNvPr>
            <p:cNvSpPr/>
            <p:nvPr/>
          </p:nvSpPr>
          <p:spPr>
            <a:xfrm>
              <a:off x="1164364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4EB6DE2-6218-BF5F-3397-7487F636C8B5}"/>
                </a:ext>
              </a:extLst>
            </p:cNvPr>
            <p:cNvSpPr/>
            <p:nvPr/>
          </p:nvSpPr>
          <p:spPr>
            <a:xfrm>
              <a:off x="1001379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AAD8927-4F30-E47C-E660-B4AF9902C108}"/>
                </a:ext>
              </a:extLst>
            </p:cNvPr>
            <p:cNvSpPr/>
            <p:nvPr/>
          </p:nvSpPr>
          <p:spPr>
            <a:xfrm>
              <a:off x="838332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8A23982-3643-E01D-2C24-1272EB7B0346}"/>
                </a:ext>
              </a:extLst>
            </p:cNvPr>
            <p:cNvSpPr/>
            <p:nvPr/>
          </p:nvSpPr>
          <p:spPr>
            <a:xfrm>
              <a:off x="1164364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35E8527-F630-DBDF-D4BE-EA46F9C3ECB5}"/>
                </a:ext>
              </a:extLst>
            </p:cNvPr>
            <p:cNvSpPr/>
            <p:nvPr/>
          </p:nvSpPr>
          <p:spPr>
            <a:xfrm>
              <a:off x="1001379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FD94D03-37FF-C0CD-5C10-FAB2650AB3D2}"/>
                </a:ext>
              </a:extLst>
            </p:cNvPr>
            <p:cNvSpPr/>
            <p:nvPr/>
          </p:nvSpPr>
          <p:spPr>
            <a:xfrm>
              <a:off x="838332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7783861-1722-B281-C519-22F60C3DE2D2}"/>
              </a:ext>
            </a:extLst>
          </p:cNvPr>
          <p:cNvGrpSpPr/>
          <p:nvPr/>
        </p:nvGrpSpPr>
        <p:grpSpPr>
          <a:xfrm>
            <a:off x="0" y="3908724"/>
            <a:ext cx="1104972" cy="1765316"/>
            <a:chOff x="0" y="4267952"/>
            <a:chExt cx="1104972" cy="1765316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4BE3DBD7-ACA1-D47A-3BD0-3DACA58DBE34}"/>
                </a:ext>
              </a:extLst>
            </p:cNvPr>
            <p:cNvSpPr/>
            <p:nvPr/>
          </p:nvSpPr>
          <p:spPr>
            <a:xfrm>
              <a:off x="0" y="4267952"/>
              <a:ext cx="840449" cy="1680898"/>
            </a:xfrm>
            <a:custGeom>
              <a:avLst/>
              <a:gdLst>
                <a:gd name="connsiteX0" fmla="*/ 0 w 840449"/>
                <a:gd name="connsiteY0" fmla="*/ -110 h 1680898"/>
                <a:gd name="connsiteX1" fmla="*/ 0 w 840449"/>
                <a:gd name="connsiteY1" fmla="*/ 1680789 h 1680898"/>
                <a:gd name="connsiteX2" fmla="*/ 840449 w 840449"/>
                <a:gd name="connsiteY2" fmla="*/ 840340 h 1680898"/>
                <a:gd name="connsiteX3" fmla="*/ 0 w 840449"/>
                <a:gd name="connsiteY3" fmla="*/ -110 h 168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449" h="1680898">
                  <a:moveTo>
                    <a:pt x="0" y="-110"/>
                  </a:moveTo>
                  <a:lnTo>
                    <a:pt x="0" y="1680789"/>
                  </a:lnTo>
                  <a:cubicBezTo>
                    <a:pt x="464167" y="1680789"/>
                    <a:pt x="840449" y="1304504"/>
                    <a:pt x="840449" y="840340"/>
                  </a:cubicBezTo>
                  <a:cubicBezTo>
                    <a:pt x="840449" y="376175"/>
                    <a:pt x="464167" y="-110"/>
                    <a:pt x="0" y="-110"/>
                  </a:cubicBezTo>
                  <a:close/>
                </a:path>
              </a:pathLst>
            </a:custGeom>
            <a:solidFill>
              <a:srgbClr val="D0CECE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18AA036B-6357-5434-763E-B7ED5312BC48}"/>
                </a:ext>
              </a:extLst>
            </p:cNvPr>
            <p:cNvSpPr/>
            <p:nvPr/>
          </p:nvSpPr>
          <p:spPr>
            <a:xfrm>
              <a:off x="280336" y="5208632"/>
              <a:ext cx="824636" cy="824636"/>
            </a:xfrm>
            <a:custGeom>
              <a:avLst/>
              <a:gdLst>
                <a:gd name="connsiteX0" fmla="*/ 824636 w 824636"/>
                <a:gd name="connsiteY0" fmla="*/ 412318 h 824636"/>
                <a:gd name="connsiteX1" fmla="*/ 412318 w 824636"/>
                <a:gd name="connsiteY1" fmla="*/ 824636 h 824636"/>
                <a:gd name="connsiteX2" fmla="*/ 0 w 824636"/>
                <a:gd name="connsiteY2" fmla="*/ 412318 h 824636"/>
                <a:gd name="connsiteX3" fmla="*/ 412318 w 824636"/>
                <a:gd name="connsiteY3" fmla="*/ 0 h 824636"/>
                <a:gd name="connsiteX4" fmla="*/ 824636 w 824636"/>
                <a:gd name="connsiteY4" fmla="*/ 412318 h 82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36" h="824636">
                  <a:moveTo>
                    <a:pt x="824636" y="412318"/>
                  </a:moveTo>
                  <a:cubicBezTo>
                    <a:pt x="824636" y="640035"/>
                    <a:pt x="640035" y="824636"/>
                    <a:pt x="412318" y="824636"/>
                  </a:cubicBezTo>
                  <a:cubicBezTo>
                    <a:pt x="184601" y="824636"/>
                    <a:pt x="0" y="640035"/>
                    <a:pt x="0" y="412318"/>
                  </a:cubicBezTo>
                  <a:cubicBezTo>
                    <a:pt x="0" y="184601"/>
                    <a:pt x="184601" y="0"/>
                    <a:pt x="412318" y="0"/>
                  </a:cubicBezTo>
                  <a:cubicBezTo>
                    <a:pt x="640035" y="0"/>
                    <a:pt x="824636" y="184601"/>
                    <a:pt x="824636" y="412318"/>
                  </a:cubicBezTo>
                  <a:close/>
                </a:path>
              </a:pathLst>
            </a:custGeom>
            <a:noFill/>
            <a:ln w="18299" cap="flat">
              <a:solidFill>
                <a:srgbClr val="004F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05A150F-D98E-ED48-AA45-674666BF4771}"/>
              </a:ext>
            </a:extLst>
          </p:cNvPr>
          <p:cNvGrpSpPr/>
          <p:nvPr/>
        </p:nvGrpSpPr>
        <p:grpSpPr>
          <a:xfrm>
            <a:off x="9865640" y="533170"/>
            <a:ext cx="1790593" cy="701805"/>
            <a:chOff x="9506412" y="1195706"/>
            <a:chExt cx="1790593" cy="701805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DDD925F-EE2A-8E9A-6507-D0529AE86950}"/>
                </a:ext>
              </a:extLst>
            </p:cNvPr>
            <p:cNvSpPr/>
            <p:nvPr/>
          </p:nvSpPr>
          <p:spPr>
            <a:xfrm>
              <a:off x="1120947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9042300F-8763-247D-50D9-D6C2BE0236C2}"/>
                </a:ext>
              </a:extLst>
            </p:cNvPr>
            <p:cNvSpPr/>
            <p:nvPr/>
          </p:nvSpPr>
          <p:spPr>
            <a:xfrm>
              <a:off x="1120947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DBCB874-8B83-F957-1155-F7F17FB8DC00}"/>
                </a:ext>
              </a:extLst>
            </p:cNvPr>
            <p:cNvSpPr/>
            <p:nvPr/>
          </p:nvSpPr>
          <p:spPr>
            <a:xfrm>
              <a:off x="1120947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B4D1F73-242C-9268-4269-0F8D23E168BD}"/>
                </a:ext>
              </a:extLst>
            </p:cNvPr>
            <p:cNvSpPr/>
            <p:nvPr/>
          </p:nvSpPr>
          <p:spPr>
            <a:xfrm>
              <a:off x="1105464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C8B32D2-2EBF-52C2-3178-36D5AB4E7B35}"/>
                </a:ext>
              </a:extLst>
            </p:cNvPr>
            <p:cNvSpPr/>
            <p:nvPr/>
          </p:nvSpPr>
          <p:spPr>
            <a:xfrm>
              <a:off x="1105476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12120AE-2831-8808-0610-9E46B0157BAA}"/>
                </a:ext>
              </a:extLst>
            </p:cNvPr>
            <p:cNvSpPr/>
            <p:nvPr/>
          </p:nvSpPr>
          <p:spPr>
            <a:xfrm>
              <a:off x="1105464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988EF87-4278-1519-1EE5-D3289301CC67}"/>
                </a:ext>
              </a:extLst>
            </p:cNvPr>
            <p:cNvSpPr/>
            <p:nvPr/>
          </p:nvSpPr>
          <p:spPr>
            <a:xfrm>
              <a:off x="1089981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FEF7D68-0BE0-BA8A-7033-5ECECD97C45C}"/>
                </a:ext>
              </a:extLst>
            </p:cNvPr>
            <p:cNvSpPr/>
            <p:nvPr/>
          </p:nvSpPr>
          <p:spPr>
            <a:xfrm>
              <a:off x="10900002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5B597E5-A75D-95DD-B257-4D9BE1ED74A4}"/>
                </a:ext>
              </a:extLst>
            </p:cNvPr>
            <p:cNvSpPr/>
            <p:nvPr/>
          </p:nvSpPr>
          <p:spPr>
            <a:xfrm>
              <a:off x="1089981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B74DA3C4-4289-D48C-D463-080533BB6C27}"/>
                </a:ext>
              </a:extLst>
            </p:cNvPr>
            <p:cNvSpPr/>
            <p:nvPr/>
          </p:nvSpPr>
          <p:spPr>
            <a:xfrm>
              <a:off x="1074498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617363B-736D-CFAF-444B-CBABF45165EF}"/>
                </a:ext>
              </a:extLst>
            </p:cNvPr>
            <p:cNvSpPr/>
            <p:nvPr/>
          </p:nvSpPr>
          <p:spPr>
            <a:xfrm>
              <a:off x="10745297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E578584B-3AD2-A912-6355-D430A352A981}"/>
                </a:ext>
              </a:extLst>
            </p:cNvPr>
            <p:cNvSpPr/>
            <p:nvPr/>
          </p:nvSpPr>
          <p:spPr>
            <a:xfrm>
              <a:off x="1074498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582E22D-6933-8A7E-71AA-C0C00D015BFE}"/>
                </a:ext>
              </a:extLst>
            </p:cNvPr>
            <p:cNvSpPr/>
            <p:nvPr/>
          </p:nvSpPr>
          <p:spPr>
            <a:xfrm>
              <a:off x="10590156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A35A492-932A-C3E8-3753-A8658C2BD5E5}"/>
                </a:ext>
              </a:extLst>
            </p:cNvPr>
            <p:cNvSpPr/>
            <p:nvPr/>
          </p:nvSpPr>
          <p:spPr>
            <a:xfrm>
              <a:off x="1059053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99C6CDA3-A40F-B3B9-C766-45C3DF382666}"/>
                </a:ext>
              </a:extLst>
            </p:cNvPr>
            <p:cNvSpPr/>
            <p:nvPr/>
          </p:nvSpPr>
          <p:spPr>
            <a:xfrm>
              <a:off x="10590156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D131B23-EFA6-CAA7-67DA-C75BF9BB02AD}"/>
                </a:ext>
              </a:extLst>
            </p:cNvPr>
            <p:cNvSpPr/>
            <p:nvPr/>
          </p:nvSpPr>
          <p:spPr>
            <a:xfrm>
              <a:off x="1043538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FD69AB0-88D6-AB75-8502-B8E3DAA040C9}"/>
                </a:ext>
              </a:extLst>
            </p:cNvPr>
            <p:cNvSpPr/>
            <p:nvPr/>
          </p:nvSpPr>
          <p:spPr>
            <a:xfrm>
              <a:off x="10435825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C615734-6A41-B571-9A36-1549B8D8992A}"/>
                </a:ext>
              </a:extLst>
            </p:cNvPr>
            <p:cNvSpPr/>
            <p:nvPr/>
          </p:nvSpPr>
          <p:spPr>
            <a:xfrm>
              <a:off x="1043538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2F5B288-C6C6-E8C5-1E68-B874DB516F0A}"/>
                </a:ext>
              </a:extLst>
            </p:cNvPr>
            <p:cNvSpPr/>
            <p:nvPr/>
          </p:nvSpPr>
          <p:spPr>
            <a:xfrm>
              <a:off x="11209474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88F5E8B-A353-1521-7CFD-628B246F540E}"/>
                </a:ext>
              </a:extLst>
            </p:cNvPr>
            <p:cNvSpPr/>
            <p:nvPr/>
          </p:nvSpPr>
          <p:spPr>
            <a:xfrm>
              <a:off x="11209474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3300C29-D858-00A7-927B-212E541660D7}"/>
                </a:ext>
              </a:extLst>
            </p:cNvPr>
            <p:cNvSpPr/>
            <p:nvPr/>
          </p:nvSpPr>
          <p:spPr>
            <a:xfrm>
              <a:off x="11054769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114762E-5625-3454-A74C-F2E86481AA55}"/>
                </a:ext>
              </a:extLst>
            </p:cNvPr>
            <p:cNvSpPr/>
            <p:nvPr/>
          </p:nvSpPr>
          <p:spPr>
            <a:xfrm>
              <a:off x="11054769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684B526-6E26-7DD4-8F64-F54B14D9BE37}"/>
                </a:ext>
              </a:extLst>
            </p:cNvPr>
            <p:cNvSpPr/>
            <p:nvPr/>
          </p:nvSpPr>
          <p:spPr>
            <a:xfrm>
              <a:off x="10900002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F4205E9-3DEC-9C76-7918-2270277A7D05}"/>
                </a:ext>
              </a:extLst>
            </p:cNvPr>
            <p:cNvSpPr/>
            <p:nvPr/>
          </p:nvSpPr>
          <p:spPr>
            <a:xfrm>
              <a:off x="10900002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4AE2DE9-9EA5-6E8B-DBAB-633FB02BBF8D}"/>
                </a:ext>
              </a:extLst>
            </p:cNvPr>
            <p:cNvSpPr/>
            <p:nvPr/>
          </p:nvSpPr>
          <p:spPr>
            <a:xfrm>
              <a:off x="10745297" y="1656147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C07DBDC-800A-3490-E4C1-DB2EAF0CDD1D}"/>
                </a:ext>
              </a:extLst>
            </p:cNvPr>
            <p:cNvSpPr/>
            <p:nvPr/>
          </p:nvSpPr>
          <p:spPr>
            <a:xfrm>
              <a:off x="10745297" y="1809980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9C72B766-8FE8-ACD2-7142-613FB9B4E817}"/>
                </a:ext>
              </a:extLst>
            </p:cNvPr>
            <p:cNvSpPr/>
            <p:nvPr/>
          </p:nvSpPr>
          <p:spPr>
            <a:xfrm>
              <a:off x="10590530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71920A5-BFEB-FF58-EFD5-046F42C492FC}"/>
                </a:ext>
              </a:extLst>
            </p:cNvPr>
            <p:cNvSpPr/>
            <p:nvPr/>
          </p:nvSpPr>
          <p:spPr>
            <a:xfrm>
              <a:off x="10590530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D62E820-EB43-EE15-147E-A3F0AC53A489}"/>
                </a:ext>
              </a:extLst>
            </p:cNvPr>
            <p:cNvSpPr/>
            <p:nvPr/>
          </p:nvSpPr>
          <p:spPr>
            <a:xfrm>
              <a:off x="10435825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AB16DFBC-57B0-3EFD-86B7-DF790A94D408}"/>
                </a:ext>
              </a:extLst>
            </p:cNvPr>
            <p:cNvSpPr/>
            <p:nvPr/>
          </p:nvSpPr>
          <p:spPr>
            <a:xfrm>
              <a:off x="10435825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D6E8E33B-9BAA-2E58-51D8-0C286CE57DB1}"/>
                </a:ext>
              </a:extLst>
            </p:cNvPr>
            <p:cNvSpPr/>
            <p:nvPr/>
          </p:nvSpPr>
          <p:spPr>
            <a:xfrm>
              <a:off x="1028055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457BA4A8-C3AF-7958-77EC-F635A47DF032}"/>
                </a:ext>
              </a:extLst>
            </p:cNvPr>
            <p:cNvSpPr/>
            <p:nvPr/>
          </p:nvSpPr>
          <p:spPr>
            <a:xfrm>
              <a:off x="10280061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58A865F4-9939-72A5-7143-28BA167678F8}"/>
                </a:ext>
              </a:extLst>
            </p:cNvPr>
            <p:cNvSpPr/>
            <p:nvPr/>
          </p:nvSpPr>
          <p:spPr>
            <a:xfrm>
              <a:off x="1028055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4EEBDF8C-BFC6-ABC9-42E3-74E199239E70}"/>
                </a:ext>
              </a:extLst>
            </p:cNvPr>
            <p:cNvSpPr/>
            <p:nvPr/>
          </p:nvSpPr>
          <p:spPr>
            <a:xfrm>
              <a:off x="10125730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B7D66490-30AB-9E06-01E3-EF0D2B95A478}"/>
                </a:ext>
              </a:extLst>
            </p:cNvPr>
            <p:cNvSpPr/>
            <p:nvPr/>
          </p:nvSpPr>
          <p:spPr>
            <a:xfrm>
              <a:off x="10125357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0C64FA9A-2E57-FF83-1DC1-B53C7BA3A736}"/>
                </a:ext>
              </a:extLst>
            </p:cNvPr>
            <p:cNvSpPr/>
            <p:nvPr/>
          </p:nvSpPr>
          <p:spPr>
            <a:xfrm>
              <a:off x="10125730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58483C9B-DFF7-FD8A-4B8B-9BC3B0FE4349}"/>
                </a:ext>
              </a:extLst>
            </p:cNvPr>
            <p:cNvSpPr/>
            <p:nvPr/>
          </p:nvSpPr>
          <p:spPr>
            <a:xfrm>
              <a:off x="9970901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0227BFAC-696C-A526-D193-7E2F58E760F7}"/>
                </a:ext>
              </a:extLst>
            </p:cNvPr>
            <p:cNvSpPr/>
            <p:nvPr/>
          </p:nvSpPr>
          <p:spPr>
            <a:xfrm>
              <a:off x="997058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6508E9C1-3505-7BE5-AB67-D1B63B0C93F7}"/>
                </a:ext>
              </a:extLst>
            </p:cNvPr>
            <p:cNvSpPr/>
            <p:nvPr/>
          </p:nvSpPr>
          <p:spPr>
            <a:xfrm>
              <a:off x="9970901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9CDE95F6-883D-F25E-0FA1-84AEF7AD0D37}"/>
                </a:ext>
              </a:extLst>
            </p:cNvPr>
            <p:cNvSpPr/>
            <p:nvPr/>
          </p:nvSpPr>
          <p:spPr>
            <a:xfrm>
              <a:off x="9816071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DD4D4B60-245F-C2C1-0B53-1AB590069713}"/>
                </a:ext>
              </a:extLst>
            </p:cNvPr>
            <p:cNvSpPr/>
            <p:nvPr/>
          </p:nvSpPr>
          <p:spPr>
            <a:xfrm>
              <a:off x="981588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4999DAB3-1660-E201-49EA-D0D96C41E863}"/>
                </a:ext>
              </a:extLst>
            </p:cNvPr>
            <p:cNvSpPr/>
            <p:nvPr/>
          </p:nvSpPr>
          <p:spPr>
            <a:xfrm>
              <a:off x="9816071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B4F22E09-C683-F111-A04C-54AC56BB2E6E}"/>
                </a:ext>
              </a:extLst>
            </p:cNvPr>
            <p:cNvSpPr/>
            <p:nvPr/>
          </p:nvSpPr>
          <p:spPr>
            <a:xfrm>
              <a:off x="966124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C95538AB-7543-0BBC-632B-9DA072395964}"/>
                </a:ext>
              </a:extLst>
            </p:cNvPr>
            <p:cNvSpPr/>
            <p:nvPr/>
          </p:nvSpPr>
          <p:spPr>
            <a:xfrm>
              <a:off x="966118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8B8236F9-66A5-7271-007A-009F95868FEC}"/>
                </a:ext>
              </a:extLst>
            </p:cNvPr>
            <p:cNvSpPr/>
            <p:nvPr/>
          </p:nvSpPr>
          <p:spPr>
            <a:xfrm>
              <a:off x="966124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4BD44E1C-5419-8BBD-24AD-13EA1708D4D5}"/>
                </a:ext>
              </a:extLst>
            </p:cNvPr>
            <p:cNvSpPr/>
            <p:nvPr/>
          </p:nvSpPr>
          <p:spPr>
            <a:xfrm>
              <a:off x="950641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C6B97427-91CE-9514-047B-8E0FFFCCDE71}"/>
                </a:ext>
              </a:extLst>
            </p:cNvPr>
            <p:cNvSpPr/>
            <p:nvPr/>
          </p:nvSpPr>
          <p:spPr>
            <a:xfrm>
              <a:off x="9506412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1C64C22E-3BB6-B612-1CDC-41133D0DF362}"/>
                </a:ext>
              </a:extLst>
            </p:cNvPr>
            <p:cNvSpPr/>
            <p:nvPr/>
          </p:nvSpPr>
          <p:spPr>
            <a:xfrm>
              <a:off x="950641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58" name="Forma libre: forma 457">
            <a:extLst>
              <a:ext uri="{FF2B5EF4-FFF2-40B4-BE49-F238E27FC236}">
                <a16:creationId xmlns:a16="http://schemas.microsoft.com/office/drawing/2014/main" id="{D69BA049-242E-281C-E74C-EB01AC3B43A4}"/>
              </a:ext>
            </a:extLst>
          </p:cNvPr>
          <p:cNvSpPr/>
          <p:nvPr/>
        </p:nvSpPr>
        <p:spPr>
          <a:xfrm>
            <a:off x="11206562" y="5367569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5 w 207310"/>
              <a:gd name="connsiteY1" fmla="*/ 207311 h 207310"/>
              <a:gd name="connsiteX2" fmla="*/ 0 w 207310"/>
              <a:gd name="connsiteY2" fmla="*/ 103655 h 207310"/>
              <a:gd name="connsiteX3" fmla="*/ 103655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5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5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9" name="Forma libre: forma 458">
            <a:extLst>
              <a:ext uri="{FF2B5EF4-FFF2-40B4-BE49-F238E27FC236}">
                <a16:creationId xmlns:a16="http://schemas.microsoft.com/office/drawing/2014/main" id="{6A34B58E-E5A8-6680-78A3-900606CC7FD4}"/>
              </a:ext>
            </a:extLst>
          </p:cNvPr>
          <p:cNvSpPr/>
          <p:nvPr/>
        </p:nvSpPr>
        <p:spPr>
          <a:xfrm>
            <a:off x="1533872" y="917267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6 w 207310"/>
              <a:gd name="connsiteY1" fmla="*/ 207311 h 207310"/>
              <a:gd name="connsiteX2" fmla="*/ 0 w 207310"/>
              <a:gd name="connsiteY2" fmla="*/ 103655 h 207310"/>
              <a:gd name="connsiteX3" fmla="*/ 103656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6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6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2" name="CuadroTexto 471">
            <a:extLst>
              <a:ext uri="{FF2B5EF4-FFF2-40B4-BE49-F238E27FC236}">
                <a16:creationId xmlns:a16="http://schemas.microsoft.com/office/drawing/2014/main" id="{773666AD-3268-001D-FB85-0E33DD6BDD3C}"/>
              </a:ext>
            </a:extLst>
          </p:cNvPr>
          <p:cNvSpPr txBox="1"/>
          <p:nvPr/>
        </p:nvSpPr>
        <p:spPr>
          <a:xfrm>
            <a:off x="945163" y="3354390"/>
            <a:ext cx="456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Participan las categorías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Huk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,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Iskay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,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Kinsa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 y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Tawa</a:t>
            </a:r>
            <a:endParaRPr lang="es-PE" sz="2000" dirty="0">
              <a:solidFill>
                <a:srgbClr val="E94E88"/>
              </a:solidFill>
              <a:latin typeface="Gotham Rounded Medium" pitchFamily="50" charset="0"/>
            </a:endParaRPr>
          </a:p>
        </p:txBody>
      </p:sp>
      <p:sp>
        <p:nvSpPr>
          <p:cNvPr id="473" name="CuadroTexto 472">
            <a:extLst>
              <a:ext uri="{FF2B5EF4-FFF2-40B4-BE49-F238E27FC236}">
                <a16:creationId xmlns:a16="http://schemas.microsoft.com/office/drawing/2014/main" id="{6BAC6475-E0D6-2631-5C63-3D35762C74BA}"/>
              </a:ext>
            </a:extLst>
          </p:cNvPr>
          <p:cNvSpPr txBox="1"/>
          <p:nvPr/>
        </p:nvSpPr>
        <p:spPr>
          <a:xfrm>
            <a:off x="6841883" y="3353717"/>
            <a:ext cx="456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Participan las categorías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Iskay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,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Kinsa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 y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Tawa</a:t>
            </a:r>
            <a:endParaRPr lang="es-PE" sz="2000" dirty="0">
              <a:solidFill>
                <a:srgbClr val="E94E88"/>
              </a:solidFill>
              <a:latin typeface="Gotham Rounded Medium" pitchFamily="50" charset="0"/>
            </a:endParaRPr>
          </a:p>
        </p:txBody>
      </p:sp>
      <p:sp>
        <p:nvSpPr>
          <p:cNvPr id="474" name="CuadroTexto 473">
            <a:extLst>
              <a:ext uri="{FF2B5EF4-FFF2-40B4-BE49-F238E27FC236}">
                <a16:creationId xmlns:a16="http://schemas.microsoft.com/office/drawing/2014/main" id="{067348AC-1857-FBB0-2E26-E8BAF389DF24}"/>
              </a:ext>
            </a:extLst>
          </p:cNvPr>
          <p:cNvSpPr txBox="1"/>
          <p:nvPr/>
        </p:nvSpPr>
        <p:spPr>
          <a:xfrm>
            <a:off x="3814083" y="5007134"/>
            <a:ext cx="456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Participan la categoría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Tawa</a:t>
            </a:r>
            <a:endParaRPr lang="es-PE" sz="2000" dirty="0">
              <a:solidFill>
                <a:srgbClr val="E94E88"/>
              </a:solidFill>
              <a:latin typeface="Gotham Rounded Medium" pitchFamily="50" charset="0"/>
            </a:endParaRPr>
          </a:p>
        </p:txBody>
      </p:sp>
      <p:sp>
        <p:nvSpPr>
          <p:cNvPr id="475" name="CuadroTexto 474">
            <a:extLst>
              <a:ext uri="{FF2B5EF4-FFF2-40B4-BE49-F238E27FC236}">
                <a16:creationId xmlns:a16="http://schemas.microsoft.com/office/drawing/2014/main" id="{20A41EDE-44E1-F1ED-0A71-29D69C2E2D1B}"/>
              </a:ext>
            </a:extLst>
          </p:cNvPr>
          <p:cNvSpPr txBox="1"/>
          <p:nvPr/>
        </p:nvSpPr>
        <p:spPr>
          <a:xfrm>
            <a:off x="1442358" y="1555520"/>
            <a:ext cx="9307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Medium" pitchFamily="50" charset="0"/>
              </a:rPr>
              <a:t>El concurso se desarrollará en </a:t>
            </a:r>
            <a:r>
              <a:rPr lang="es-ES" sz="2800" dirty="0">
                <a:solidFill>
                  <a:srgbClr val="004C95"/>
                </a:solidFill>
                <a:latin typeface="Gotham Rounded Bold" panose="02000000000000000000" pitchFamily="50" charset="0"/>
              </a:rPr>
              <a:t>3 etapas </a:t>
            </a:r>
            <a:r>
              <a:rPr lang="es-ES" sz="2800" dirty="0">
                <a:solidFill>
                  <a:srgbClr val="004C95"/>
                </a:solidFill>
                <a:latin typeface="Gotham Rounded Medium" pitchFamily="50" charset="0"/>
              </a:rPr>
              <a:t>de manera presencial:</a:t>
            </a:r>
            <a:endParaRPr lang="es-PE" sz="28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pic>
        <p:nvPicPr>
          <p:cNvPr id="476" name="Gráfico 475">
            <a:extLst>
              <a:ext uri="{FF2B5EF4-FFF2-40B4-BE49-F238E27FC236}">
                <a16:creationId xmlns:a16="http://schemas.microsoft.com/office/drawing/2014/main" id="{93DB9E00-A24D-8642-F2B9-33B5B5684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0175" y="2762104"/>
            <a:ext cx="3547382" cy="530144"/>
          </a:xfrm>
          <a:prstGeom prst="rect">
            <a:avLst/>
          </a:prstGeom>
        </p:spPr>
      </p:pic>
      <p:pic>
        <p:nvPicPr>
          <p:cNvPr id="477" name="Gráfico 476">
            <a:extLst>
              <a:ext uri="{FF2B5EF4-FFF2-40B4-BE49-F238E27FC236}">
                <a16:creationId xmlns:a16="http://schemas.microsoft.com/office/drawing/2014/main" id="{3F52D43C-8E2A-846C-A12B-8787B4EC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97" y="2739652"/>
            <a:ext cx="3547382" cy="530144"/>
          </a:xfrm>
          <a:prstGeom prst="rect">
            <a:avLst/>
          </a:prstGeom>
        </p:spPr>
      </p:pic>
      <p:pic>
        <p:nvPicPr>
          <p:cNvPr id="478" name="Gráfico 477">
            <a:extLst>
              <a:ext uri="{FF2B5EF4-FFF2-40B4-BE49-F238E27FC236}">
                <a16:creationId xmlns:a16="http://schemas.microsoft.com/office/drawing/2014/main" id="{8CB3E3A5-AB15-AB81-ACB7-7B04B64B1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2309" y="4441225"/>
            <a:ext cx="3547382" cy="530144"/>
          </a:xfrm>
          <a:prstGeom prst="rect">
            <a:avLst/>
          </a:prstGeom>
        </p:spPr>
      </p:pic>
      <p:sp>
        <p:nvSpPr>
          <p:cNvPr id="466" name="CuadroTexto 465">
            <a:extLst>
              <a:ext uri="{FF2B5EF4-FFF2-40B4-BE49-F238E27FC236}">
                <a16:creationId xmlns:a16="http://schemas.microsoft.com/office/drawing/2014/main" id="{FC1121EF-B897-347C-6441-BD321F5199D1}"/>
              </a:ext>
            </a:extLst>
          </p:cNvPr>
          <p:cNvSpPr txBox="1"/>
          <p:nvPr/>
        </p:nvSpPr>
        <p:spPr>
          <a:xfrm>
            <a:off x="1603856" y="2824861"/>
            <a:ext cx="102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Etapa: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469" name="CuadroTexto 468">
            <a:extLst>
              <a:ext uri="{FF2B5EF4-FFF2-40B4-BE49-F238E27FC236}">
                <a16:creationId xmlns:a16="http://schemas.microsoft.com/office/drawing/2014/main" id="{842E960A-B84F-8004-8C87-BFE2E0654DD7}"/>
              </a:ext>
            </a:extLst>
          </p:cNvPr>
          <p:cNvSpPr txBox="1"/>
          <p:nvPr/>
        </p:nvSpPr>
        <p:spPr>
          <a:xfrm>
            <a:off x="2431566" y="2802607"/>
            <a:ext cx="272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Provincial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70" name="CuadroTexto 469">
            <a:extLst>
              <a:ext uri="{FF2B5EF4-FFF2-40B4-BE49-F238E27FC236}">
                <a16:creationId xmlns:a16="http://schemas.microsoft.com/office/drawing/2014/main" id="{6594424B-10B6-64DA-54EB-479A7B847C79}"/>
              </a:ext>
            </a:extLst>
          </p:cNvPr>
          <p:cNvSpPr txBox="1"/>
          <p:nvPr/>
        </p:nvSpPr>
        <p:spPr>
          <a:xfrm>
            <a:off x="8364065" y="2786951"/>
            <a:ext cx="272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Regional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71" name="CuadroTexto 470">
            <a:extLst>
              <a:ext uri="{FF2B5EF4-FFF2-40B4-BE49-F238E27FC236}">
                <a16:creationId xmlns:a16="http://schemas.microsoft.com/office/drawing/2014/main" id="{FBC5BD80-08CF-A8C8-3F1A-03F8A5307E48}"/>
              </a:ext>
            </a:extLst>
          </p:cNvPr>
          <p:cNvSpPr txBox="1"/>
          <p:nvPr/>
        </p:nvSpPr>
        <p:spPr>
          <a:xfrm>
            <a:off x="5336161" y="4496831"/>
            <a:ext cx="272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Nacional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79" name="CuadroTexto 478">
            <a:extLst>
              <a:ext uri="{FF2B5EF4-FFF2-40B4-BE49-F238E27FC236}">
                <a16:creationId xmlns:a16="http://schemas.microsoft.com/office/drawing/2014/main" id="{2E625E96-923E-F0E4-253D-7A7A1125A852}"/>
              </a:ext>
            </a:extLst>
          </p:cNvPr>
          <p:cNvSpPr txBox="1"/>
          <p:nvPr/>
        </p:nvSpPr>
        <p:spPr>
          <a:xfrm>
            <a:off x="7493314" y="2805890"/>
            <a:ext cx="102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Etapa: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481" name="CuadroTexto 480">
            <a:extLst>
              <a:ext uri="{FF2B5EF4-FFF2-40B4-BE49-F238E27FC236}">
                <a16:creationId xmlns:a16="http://schemas.microsoft.com/office/drawing/2014/main" id="{6BF15424-296E-17FC-87FA-273E670B1F0C}"/>
              </a:ext>
            </a:extLst>
          </p:cNvPr>
          <p:cNvSpPr txBox="1"/>
          <p:nvPr/>
        </p:nvSpPr>
        <p:spPr>
          <a:xfrm>
            <a:off x="4516733" y="4506242"/>
            <a:ext cx="102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Etapa: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grpSp>
        <p:nvGrpSpPr>
          <p:cNvPr id="460" name="Grupo 459">
            <a:extLst>
              <a:ext uri="{FF2B5EF4-FFF2-40B4-BE49-F238E27FC236}">
                <a16:creationId xmlns:a16="http://schemas.microsoft.com/office/drawing/2014/main" id="{3FCE1B0C-B070-026A-B91B-6020BD17F186}"/>
              </a:ext>
            </a:extLst>
          </p:cNvPr>
          <p:cNvGrpSpPr/>
          <p:nvPr/>
        </p:nvGrpSpPr>
        <p:grpSpPr>
          <a:xfrm>
            <a:off x="0" y="330288"/>
            <a:ext cx="1733516" cy="1436048"/>
            <a:chOff x="153065" y="188291"/>
            <a:chExt cx="1733516" cy="1436048"/>
          </a:xfrm>
        </p:grpSpPr>
        <p:sp>
          <p:nvSpPr>
            <p:cNvPr id="461" name="Elipse 460">
              <a:extLst>
                <a:ext uri="{FF2B5EF4-FFF2-40B4-BE49-F238E27FC236}">
                  <a16:creationId xmlns:a16="http://schemas.microsoft.com/office/drawing/2014/main" id="{AB2B7DD4-9F2F-3E39-A027-DFCF9D5CAE78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62" name="Imagen 461">
              <a:extLst>
                <a:ext uri="{FF2B5EF4-FFF2-40B4-BE49-F238E27FC236}">
                  <a16:creationId xmlns:a16="http://schemas.microsoft.com/office/drawing/2014/main" id="{DB399C2A-F71A-131E-0CA0-CA150563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12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153F3E9-E6C7-FF2E-4753-6F82399E3B02}"/>
              </a:ext>
            </a:extLst>
          </p:cNvPr>
          <p:cNvGrpSpPr/>
          <p:nvPr/>
        </p:nvGrpSpPr>
        <p:grpSpPr>
          <a:xfrm>
            <a:off x="469594" y="510114"/>
            <a:ext cx="418792" cy="912478"/>
            <a:chOff x="838332" y="2976462"/>
            <a:chExt cx="418792" cy="912478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A5B2BD54-17BF-A26C-E0E9-9C7D1EAA50C2}"/>
                </a:ext>
              </a:extLst>
            </p:cNvPr>
            <p:cNvSpPr/>
            <p:nvPr/>
          </p:nvSpPr>
          <p:spPr>
            <a:xfrm>
              <a:off x="1164364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6F1FF41E-1CB0-D1B7-0A16-45A52F6EED7D}"/>
                </a:ext>
              </a:extLst>
            </p:cNvPr>
            <p:cNvSpPr/>
            <p:nvPr/>
          </p:nvSpPr>
          <p:spPr>
            <a:xfrm>
              <a:off x="1001379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1C1315E-EAA4-6736-A099-286CA3784280}"/>
                </a:ext>
              </a:extLst>
            </p:cNvPr>
            <p:cNvSpPr/>
            <p:nvPr/>
          </p:nvSpPr>
          <p:spPr>
            <a:xfrm>
              <a:off x="838332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6495D06B-161E-F2EE-2C3F-89E480FC4DE2}"/>
                </a:ext>
              </a:extLst>
            </p:cNvPr>
            <p:cNvSpPr/>
            <p:nvPr/>
          </p:nvSpPr>
          <p:spPr>
            <a:xfrm>
              <a:off x="1164364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C4D204-C6B6-A577-7BF9-8310980B9822}"/>
                </a:ext>
              </a:extLst>
            </p:cNvPr>
            <p:cNvSpPr/>
            <p:nvPr/>
          </p:nvSpPr>
          <p:spPr>
            <a:xfrm>
              <a:off x="1001379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00C5AB9-7E84-B87F-F971-9730A9899A14}"/>
                </a:ext>
              </a:extLst>
            </p:cNvPr>
            <p:cNvSpPr/>
            <p:nvPr/>
          </p:nvSpPr>
          <p:spPr>
            <a:xfrm>
              <a:off x="838332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8918436-C5ED-7E5F-34D3-534AD7C0C1EA}"/>
                </a:ext>
              </a:extLst>
            </p:cNvPr>
            <p:cNvSpPr/>
            <p:nvPr/>
          </p:nvSpPr>
          <p:spPr>
            <a:xfrm>
              <a:off x="1164364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42198D0-C99B-12EC-0F62-FE7021C29468}"/>
                </a:ext>
              </a:extLst>
            </p:cNvPr>
            <p:cNvSpPr/>
            <p:nvPr/>
          </p:nvSpPr>
          <p:spPr>
            <a:xfrm>
              <a:off x="1001379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7DDC767-354B-3758-CAE9-743E9BAF5A87}"/>
                </a:ext>
              </a:extLst>
            </p:cNvPr>
            <p:cNvSpPr/>
            <p:nvPr/>
          </p:nvSpPr>
          <p:spPr>
            <a:xfrm>
              <a:off x="838332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3BCBB56-960B-F931-60A3-7A7FDA8D2271}"/>
                </a:ext>
              </a:extLst>
            </p:cNvPr>
            <p:cNvSpPr/>
            <p:nvPr/>
          </p:nvSpPr>
          <p:spPr>
            <a:xfrm>
              <a:off x="1164364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F1513EA-D7A7-0570-EAAE-34363E371C7B}"/>
                </a:ext>
              </a:extLst>
            </p:cNvPr>
            <p:cNvSpPr/>
            <p:nvPr/>
          </p:nvSpPr>
          <p:spPr>
            <a:xfrm>
              <a:off x="1001379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511FAC0-88DA-4765-EB9F-61401DA34120}"/>
                </a:ext>
              </a:extLst>
            </p:cNvPr>
            <p:cNvSpPr/>
            <p:nvPr/>
          </p:nvSpPr>
          <p:spPr>
            <a:xfrm>
              <a:off x="838332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CC8F1E-9A0C-8AD8-023D-18A6ECA5A0E9}"/>
                </a:ext>
              </a:extLst>
            </p:cNvPr>
            <p:cNvSpPr/>
            <p:nvPr/>
          </p:nvSpPr>
          <p:spPr>
            <a:xfrm>
              <a:off x="1164364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4EB6DE2-6218-BF5F-3397-7487F636C8B5}"/>
                </a:ext>
              </a:extLst>
            </p:cNvPr>
            <p:cNvSpPr/>
            <p:nvPr/>
          </p:nvSpPr>
          <p:spPr>
            <a:xfrm>
              <a:off x="1001379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AAD8927-4F30-E47C-E660-B4AF9902C108}"/>
                </a:ext>
              </a:extLst>
            </p:cNvPr>
            <p:cNvSpPr/>
            <p:nvPr/>
          </p:nvSpPr>
          <p:spPr>
            <a:xfrm>
              <a:off x="838332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8A23982-3643-E01D-2C24-1272EB7B0346}"/>
                </a:ext>
              </a:extLst>
            </p:cNvPr>
            <p:cNvSpPr/>
            <p:nvPr/>
          </p:nvSpPr>
          <p:spPr>
            <a:xfrm>
              <a:off x="1164364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35E8527-F630-DBDF-D4BE-EA46F9C3ECB5}"/>
                </a:ext>
              </a:extLst>
            </p:cNvPr>
            <p:cNvSpPr/>
            <p:nvPr/>
          </p:nvSpPr>
          <p:spPr>
            <a:xfrm>
              <a:off x="1001379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FD94D03-37FF-C0CD-5C10-FAB2650AB3D2}"/>
                </a:ext>
              </a:extLst>
            </p:cNvPr>
            <p:cNvSpPr/>
            <p:nvPr/>
          </p:nvSpPr>
          <p:spPr>
            <a:xfrm>
              <a:off x="838332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7783861-1722-B281-C519-22F60C3DE2D2}"/>
              </a:ext>
            </a:extLst>
          </p:cNvPr>
          <p:cNvGrpSpPr/>
          <p:nvPr/>
        </p:nvGrpSpPr>
        <p:grpSpPr>
          <a:xfrm>
            <a:off x="0" y="3908724"/>
            <a:ext cx="1104972" cy="1765316"/>
            <a:chOff x="0" y="4267952"/>
            <a:chExt cx="1104972" cy="1765316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4BE3DBD7-ACA1-D47A-3BD0-3DACA58DBE34}"/>
                </a:ext>
              </a:extLst>
            </p:cNvPr>
            <p:cNvSpPr/>
            <p:nvPr/>
          </p:nvSpPr>
          <p:spPr>
            <a:xfrm>
              <a:off x="0" y="4267952"/>
              <a:ext cx="840449" cy="1680898"/>
            </a:xfrm>
            <a:custGeom>
              <a:avLst/>
              <a:gdLst>
                <a:gd name="connsiteX0" fmla="*/ 0 w 840449"/>
                <a:gd name="connsiteY0" fmla="*/ -110 h 1680898"/>
                <a:gd name="connsiteX1" fmla="*/ 0 w 840449"/>
                <a:gd name="connsiteY1" fmla="*/ 1680789 h 1680898"/>
                <a:gd name="connsiteX2" fmla="*/ 840449 w 840449"/>
                <a:gd name="connsiteY2" fmla="*/ 840340 h 1680898"/>
                <a:gd name="connsiteX3" fmla="*/ 0 w 840449"/>
                <a:gd name="connsiteY3" fmla="*/ -110 h 168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449" h="1680898">
                  <a:moveTo>
                    <a:pt x="0" y="-110"/>
                  </a:moveTo>
                  <a:lnTo>
                    <a:pt x="0" y="1680789"/>
                  </a:lnTo>
                  <a:cubicBezTo>
                    <a:pt x="464167" y="1680789"/>
                    <a:pt x="840449" y="1304504"/>
                    <a:pt x="840449" y="840340"/>
                  </a:cubicBezTo>
                  <a:cubicBezTo>
                    <a:pt x="840449" y="376175"/>
                    <a:pt x="464167" y="-110"/>
                    <a:pt x="0" y="-110"/>
                  </a:cubicBezTo>
                  <a:close/>
                </a:path>
              </a:pathLst>
            </a:custGeom>
            <a:solidFill>
              <a:srgbClr val="D0CECE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18AA036B-6357-5434-763E-B7ED5312BC48}"/>
                </a:ext>
              </a:extLst>
            </p:cNvPr>
            <p:cNvSpPr/>
            <p:nvPr/>
          </p:nvSpPr>
          <p:spPr>
            <a:xfrm>
              <a:off x="280336" y="5208632"/>
              <a:ext cx="824636" cy="824636"/>
            </a:xfrm>
            <a:custGeom>
              <a:avLst/>
              <a:gdLst>
                <a:gd name="connsiteX0" fmla="*/ 824636 w 824636"/>
                <a:gd name="connsiteY0" fmla="*/ 412318 h 824636"/>
                <a:gd name="connsiteX1" fmla="*/ 412318 w 824636"/>
                <a:gd name="connsiteY1" fmla="*/ 824636 h 824636"/>
                <a:gd name="connsiteX2" fmla="*/ 0 w 824636"/>
                <a:gd name="connsiteY2" fmla="*/ 412318 h 824636"/>
                <a:gd name="connsiteX3" fmla="*/ 412318 w 824636"/>
                <a:gd name="connsiteY3" fmla="*/ 0 h 824636"/>
                <a:gd name="connsiteX4" fmla="*/ 824636 w 824636"/>
                <a:gd name="connsiteY4" fmla="*/ 412318 h 82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36" h="824636">
                  <a:moveTo>
                    <a:pt x="824636" y="412318"/>
                  </a:moveTo>
                  <a:cubicBezTo>
                    <a:pt x="824636" y="640035"/>
                    <a:pt x="640035" y="824636"/>
                    <a:pt x="412318" y="824636"/>
                  </a:cubicBezTo>
                  <a:cubicBezTo>
                    <a:pt x="184601" y="824636"/>
                    <a:pt x="0" y="640035"/>
                    <a:pt x="0" y="412318"/>
                  </a:cubicBezTo>
                  <a:cubicBezTo>
                    <a:pt x="0" y="184601"/>
                    <a:pt x="184601" y="0"/>
                    <a:pt x="412318" y="0"/>
                  </a:cubicBezTo>
                  <a:cubicBezTo>
                    <a:pt x="640035" y="0"/>
                    <a:pt x="824636" y="184601"/>
                    <a:pt x="824636" y="412318"/>
                  </a:cubicBezTo>
                  <a:close/>
                </a:path>
              </a:pathLst>
            </a:custGeom>
            <a:noFill/>
            <a:ln w="18299" cap="flat">
              <a:solidFill>
                <a:srgbClr val="004F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05A150F-D98E-ED48-AA45-674666BF4771}"/>
              </a:ext>
            </a:extLst>
          </p:cNvPr>
          <p:cNvGrpSpPr/>
          <p:nvPr/>
        </p:nvGrpSpPr>
        <p:grpSpPr>
          <a:xfrm>
            <a:off x="9865640" y="533170"/>
            <a:ext cx="1790593" cy="701805"/>
            <a:chOff x="9506412" y="1195706"/>
            <a:chExt cx="1790593" cy="701805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DDD925F-EE2A-8E9A-6507-D0529AE86950}"/>
                </a:ext>
              </a:extLst>
            </p:cNvPr>
            <p:cNvSpPr/>
            <p:nvPr/>
          </p:nvSpPr>
          <p:spPr>
            <a:xfrm>
              <a:off x="1120947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9042300F-8763-247D-50D9-D6C2BE0236C2}"/>
                </a:ext>
              </a:extLst>
            </p:cNvPr>
            <p:cNvSpPr/>
            <p:nvPr/>
          </p:nvSpPr>
          <p:spPr>
            <a:xfrm>
              <a:off x="1120947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DBCB874-8B83-F957-1155-F7F17FB8DC00}"/>
                </a:ext>
              </a:extLst>
            </p:cNvPr>
            <p:cNvSpPr/>
            <p:nvPr/>
          </p:nvSpPr>
          <p:spPr>
            <a:xfrm>
              <a:off x="1120947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B4D1F73-242C-9268-4269-0F8D23E168BD}"/>
                </a:ext>
              </a:extLst>
            </p:cNvPr>
            <p:cNvSpPr/>
            <p:nvPr/>
          </p:nvSpPr>
          <p:spPr>
            <a:xfrm>
              <a:off x="1105464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C8B32D2-2EBF-52C2-3178-36D5AB4E7B35}"/>
                </a:ext>
              </a:extLst>
            </p:cNvPr>
            <p:cNvSpPr/>
            <p:nvPr/>
          </p:nvSpPr>
          <p:spPr>
            <a:xfrm>
              <a:off x="1105476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12120AE-2831-8808-0610-9E46B0157BAA}"/>
                </a:ext>
              </a:extLst>
            </p:cNvPr>
            <p:cNvSpPr/>
            <p:nvPr/>
          </p:nvSpPr>
          <p:spPr>
            <a:xfrm>
              <a:off x="1105464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988EF87-4278-1519-1EE5-D3289301CC67}"/>
                </a:ext>
              </a:extLst>
            </p:cNvPr>
            <p:cNvSpPr/>
            <p:nvPr/>
          </p:nvSpPr>
          <p:spPr>
            <a:xfrm>
              <a:off x="1089981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FEF7D68-0BE0-BA8A-7033-5ECECD97C45C}"/>
                </a:ext>
              </a:extLst>
            </p:cNvPr>
            <p:cNvSpPr/>
            <p:nvPr/>
          </p:nvSpPr>
          <p:spPr>
            <a:xfrm>
              <a:off x="10900002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5B597E5-A75D-95DD-B257-4D9BE1ED74A4}"/>
                </a:ext>
              </a:extLst>
            </p:cNvPr>
            <p:cNvSpPr/>
            <p:nvPr/>
          </p:nvSpPr>
          <p:spPr>
            <a:xfrm>
              <a:off x="1089981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B74DA3C4-4289-D48C-D463-080533BB6C27}"/>
                </a:ext>
              </a:extLst>
            </p:cNvPr>
            <p:cNvSpPr/>
            <p:nvPr/>
          </p:nvSpPr>
          <p:spPr>
            <a:xfrm>
              <a:off x="1074498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617363B-736D-CFAF-444B-CBABF45165EF}"/>
                </a:ext>
              </a:extLst>
            </p:cNvPr>
            <p:cNvSpPr/>
            <p:nvPr/>
          </p:nvSpPr>
          <p:spPr>
            <a:xfrm>
              <a:off x="10745297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E578584B-3AD2-A912-6355-D430A352A981}"/>
                </a:ext>
              </a:extLst>
            </p:cNvPr>
            <p:cNvSpPr/>
            <p:nvPr/>
          </p:nvSpPr>
          <p:spPr>
            <a:xfrm>
              <a:off x="1074498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582E22D-6933-8A7E-71AA-C0C00D015BFE}"/>
                </a:ext>
              </a:extLst>
            </p:cNvPr>
            <p:cNvSpPr/>
            <p:nvPr/>
          </p:nvSpPr>
          <p:spPr>
            <a:xfrm>
              <a:off x="10590156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A35A492-932A-C3E8-3753-A8658C2BD5E5}"/>
                </a:ext>
              </a:extLst>
            </p:cNvPr>
            <p:cNvSpPr/>
            <p:nvPr/>
          </p:nvSpPr>
          <p:spPr>
            <a:xfrm>
              <a:off x="1059053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99C6CDA3-A40F-B3B9-C766-45C3DF382666}"/>
                </a:ext>
              </a:extLst>
            </p:cNvPr>
            <p:cNvSpPr/>
            <p:nvPr/>
          </p:nvSpPr>
          <p:spPr>
            <a:xfrm>
              <a:off x="10590156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D131B23-EFA6-CAA7-67DA-C75BF9BB02AD}"/>
                </a:ext>
              </a:extLst>
            </p:cNvPr>
            <p:cNvSpPr/>
            <p:nvPr/>
          </p:nvSpPr>
          <p:spPr>
            <a:xfrm>
              <a:off x="1043538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FD69AB0-88D6-AB75-8502-B8E3DAA040C9}"/>
                </a:ext>
              </a:extLst>
            </p:cNvPr>
            <p:cNvSpPr/>
            <p:nvPr/>
          </p:nvSpPr>
          <p:spPr>
            <a:xfrm>
              <a:off x="10435825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C615734-6A41-B571-9A36-1549B8D8992A}"/>
                </a:ext>
              </a:extLst>
            </p:cNvPr>
            <p:cNvSpPr/>
            <p:nvPr/>
          </p:nvSpPr>
          <p:spPr>
            <a:xfrm>
              <a:off x="1043538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2F5B288-C6C6-E8C5-1E68-B874DB516F0A}"/>
                </a:ext>
              </a:extLst>
            </p:cNvPr>
            <p:cNvSpPr/>
            <p:nvPr/>
          </p:nvSpPr>
          <p:spPr>
            <a:xfrm>
              <a:off x="11209474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88F5E8B-A353-1521-7CFD-628B246F540E}"/>
                </a:ext>
              </a:extLst>
            </p:cNvPr>
            <p:cNvSpPr/>
            <p:nvPr/>
          </p:nvSpPr>
          <p:spPr>
            <a:xfrm>
              <a:off x="11209474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3300C29-D858-00A7-927B-212E541660D7}"/>
                </a:ext>
              </a:extLst>
            </p:cNvPr>
            <p:cNvSpPr/>
            <p:nvPr/>
          </p:nvSpPr>
          <p:spPr>
            <a:xfrm>
              <a:off x="11054769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114762E-5625-3454-A74C-F2E86481AA55}"/>
                </a:ext>
              </a:extLst>
            </p:cNvPr>
            <p:cNvSpPr/>
            <p:nvPr/>
          </p:nvSpPr>
          <p:spPr>
            <a:xfrm>
              <a:off x="11054769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684B526-6E26-7DD4-8F64-F54B14D9BE37}"/>
                </a:ext>
              </a:extLst>
            </p:cNvPr>
            <p:cNvSpPr/>
            <p:nvPr/>
          </p:nvSpPr>
          <p:spPr>
            <a:xfrm>
              <a:off x="10900002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F4205E9-3DEC-9C76-7918-2270277A7D05}"/>
                </a:ext>
              </a:extLst>
            </p:cNvPr>
            <p:cNvSpPr/>
            <p:nvPr/>
          </p:nvSpPr>
          <p:spPr>
            <a:xfrm>
              <a:off x="10900002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4AE2DE9-9EA5-6E8B-DBAB-633FB02BBF8D}"/>
                </a:ext>
              </a:extLst>
            </p:cNvPr>
            <p:cNvSpPr/>
            <p:nvPr/>
          </p:nvSpPr>
          <p:spPr>
            <a:xfrm>
              <a:off x="10745297" y="1656147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C07DBDC-800A-3490-E4C1-DB2EAF0CDD1D}"/>
                </a:ext>
              </a:extLst>
            </p:cNvPr>
            <p:cNvSpPr/>
            <p:nvPr/>
          </p:nvSpPr>
          <p:spPr>
            <a:xfrm>
              <a:off x="10745297" y="1809980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9C72B766-8FE8-ACD2-7142-613FB9B4E817}"/>
                </a:ext>
              </a:extLst>
            </p:cNvPr>
            <p:cNvSpPr/>
            <p:nvPr/>
          </p:nvSpPr>
          <p:spPr>
            <a:xfrm>
              <a:off x="10590530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71920A5-BFEB-FF58-EFD5-046F42C492FC}"/>
                </a:ext>
              </a:extLst>
            </p:cNvPr>
            <p:cNvSpPr/>
            <p:nvPr/>
          </p:nvSpPr>
          <p:spPr>
            <a:xfrm>
              <a:off x="10590530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D62E820-EB43-EE15-147E-A3F0AC53A489}"/>
                </a:ext>
              </a:extLst>
            </p:cNvPr>
            <p:cNvSpPr/>
            <p:nvPr/>
          </p:nvSpPr>
          <p:spPr>
            <a:xfrm>
              <a:off x="10435825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AB16DFBC-57B0-3EFD-86B7-DF790A94D408}"/>
                </a:ext>
              </a:extLst>
            </p:cNvPr>
            <p:cNvSpPr/>
            <p:nvPr/>
          </p:nvSpPr>
          <p:spPr>
            <a:xfrm>
              <a:off x="10435825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D6E8E33B-9BAA-2E58-51D8-0C286CE57DB1}"/>
                </a:ext>
              </a:extLst>
            </p:cNvPr>
            <p:cNvSpPr/>
            <p:nvPr/>
          </p:nvSpPr>
          <p:spPr>
            <a:xfrm>
              <a:off x="1028055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457BA4A8-C3AF-7958-77EC-F635A47DF032}"/>
                </a:ext>
              </a:extLst>
            </p:cNvPr>
            <p:cNvSpPr/>
            <p:nvPr/>
          </p:nvSpPr>
          <p:spPr>
            <a:xfrm>
              <a:off x="10280061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58A865F4-9939-72A5-7143-28BA167678F8}"/>
                </a:ext>
              </a:extLst>
            </p:cNvPr>
            <p:cNvSpPr/>
            <p:nvPr/>
          </p:nvSpPr>
          <p:spPr>
            <a:xfrm>
              <a:off x="1028055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4EEBDF8C-BFC6-ABC9-42E3-74E199239E70}"/>
                </a:ext>
              </a:extLst>
            </p:cNvPr>
            <p:cNvSpPr/>
            <p:nvPr/>
          </p:nvSpPr>
          <p:spPr>
            <a:xfrm>
              <a:off x="10125730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B7D66490-30AB-9E06-01E3-EF0D2B95A478}"/>
                </a:ext>
              </a:extLst>
            </p:cNvPr>
            <p:cNvSpPr/>
            <p:nvPr/>
          </p:nvSpPr>
          <p:spPr>
            <a:xfrm>
              <a:off x="10125357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0C64FA9A-2E57-FF83-1DC1-B53C7BA3A736}"/>
                </a:ext>
              </a:extLst>
            </p:cNvPr>
            <p:cNvSpPr/>
            <p:nvPr/>
          </p:nvSpPr>
          <p:spPr>
            <a:xfrm>
              <a:off x="10125730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58483C9B-DFF7-FD8A-4B8B-9BC3B0FE4349}"/>
                </a:ext>
              </a:extLst>
            </p:cNvPr>
            <p:cNvSpPr/>
            <p:nvPr/>
          </p:nvSpPr>
          <p:spPr>
            <a:xfrm>
              <a:off x="9970901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0227BFAC-696C-A526-D193-7E2F58E760F7}"/>
                </a:ext>
              </a:extLst>
            </p:cNvPr>
            <p:cNvSpPr/>
            <p:nvPr/>
          </p:nvSpPr>
          <p:spPr>
            <a:xfrm>
              <a:off x="997058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6508E9C1-3505-7BE5-AB67-D1B63B0C93F7}"/>
                </a:ext>
              </a:extLst>
            </p:cNvPr>
            <p:cNvSpPr/>
            <p:nvPr/>
          </p:nvSpPr>
          <p:spPr>
            <a:xfrm>
              <a:off x="9970901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9CDE95F6-883D-F25E-0FA1-84AEF7AD0D37}"/>
                </a:ext>
              </a:extLst>
            </p:cNvPr>
            <p:cNvSpPr/>
            <p:nvPr/>
          </p:nvSpPr>
          <p:spPr>
            <a:xfrm>
              <a:off x="9816071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DD4D4B60-245F-C2C1-0B53-1AB590069713}"/>
                </a:ext>
              </a:extLst>
            </p:cNvPr>
            <p:cNvSpPr/>
            <p:nvPr/>
          </p:nvSpPr>
          <p:spPr>
            <a:xfrm>
              <a:off x="981588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4999DAB3-1660-E201-49EA-D0D96C41E863}"/>
                </a:ext>
              </a:extLst>
            </p:cNvPr>
            <p:cNvSpPr/>
            <p:nvPr/>
          </p:nvSpPr>
          <p:spPr>
            <a:xfrm>
              <a:off x="9816071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B4F22E09-C683-F111-A04C-54AC56BB2E6E}"/>
                </a:ext>
              </a:extLst>
            </p:cNvPr>
            <p:cNvSpPr/>
            <p:nvPr/>
          </p:nvSpPr>
          <p:spPr>
            <a:xfrm>
              <a:off x="966124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C95538AB-7543-0BBC-632B-9DA072395964}"/>
                </a:ext>
              </a:extLst>
            </p:cNvPr>
            <p:cNvSpPr/>
            <p:nvPr/>
          </p:nvSpPr>
          <p:spPr>
            <a:xfrm>
              <a:off x="966118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8B8236F9-66A5-7271-007A-009F95868FEC}"/>
                </a:ext>
              </a:extLst>
            </p:cNvPr>
            <p:cNvSpPr/>
            <p:nvPr/>
          </p:nvSpPr>
          <p:spPr>
            <a:xfrm>
              <a:off x="966124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4BD44E1C-5419-8BBD-24AD-13EA1708D4D5}"/>
                </a:ext>
              </a:extLst>
            </p:cNvPr>
            <p:cNvSpPr/>
            <p:nvPr/>
          </p:nvSpPr>
          <p:spPr>
            <a:xfrm>
              <a:off x="950641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C6B97427-91CE-9514-047B-8E0FFFCCDE71}"/>
                </a:ext>
              </a:extLst>
            </p:cNvPr>
            <p:cNvSpPr/>
            <p:nvPr/>
          </p:nvSpPr>
          <p:spPr>
            <a:xfrm>
              <a:off x="9506412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1C64C22E-3BB6-B612-1CDC-41133D0DF362}"/>
                </a:ext>
              </a:extLst>
            </p:cNvPr>
            <p:cNvSpPr/>
            <p:nvPr/>
          </p:nvSpPr>
          <p:spPr>
            <a:xfrm>
              <a:off x="950641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58" name="Forma libre: forma 457">
            <a:extLst>
              <a:ext uri="{FF2B5EF4-FFF2-40B4-BE49-F238E27FC236}">
                <a16:creationId xmlns:a16="http://schemas.microsoft.com/office/drawing/2014/main" id="{D69BA049-242E-281C-E74C-EB01AC3B43A4}"/>
              </a:ext>
            </a:extLst>
          </p:cNvPr>
          <p:cNvSpPr/>
          <p:nvPr/>
        </p:nvSpPr>
        <p:spPr>
          <a:xfrm>
            <a:off x="11206562" y="5367569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5 w 207310"/>
              <a:gd name="connsiteY1" fmla="*/ 207311 h 207310"/>
              <a:gd name="connsiteX2" fmla="*/ 0 w 207310"/>
              <a:gd name="connsiteY2" fmla="*/ 103655 h 207310"/>
              <a:gd name="connsiteX3" fmla="*/ 103655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5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5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9" name="Forma libre: forma 458">
            <a:extLst>
              <a:ext uri="{FF2B5EF4-FFF2-40B4-BE49-F238E27FC236}">
                <a16:creationId xmlns:a16="http://schemas.microsoft.com/office/drawing/2014/main" id="{6A34B58E-E5A8-6680-78A3-900606CC7FD4}"/>
              </a:ext>
            </a:extLst>
          </p:cNvPr>
          <p:cNvSpPr/>
          <p:nvPr/>
        </p:nvSpPr>
        <p:spPr>
          <a:xfrm>
            <a:off x="1533872" y="917267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6 w 207310"/>
              <a:gd name="connsiteY1" fmla="*/ 207311 h 207310"/>
              <a:gd name="connsiteX2" fmla="*/ 0 w 207310"/>
              <a:gd name="connsiteY2" fmla="*/ 103655 h 207310"/>
              <a:gd name="connsiteX3" fmla="*/ 103656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6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6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2" name="CuadroTexto 471">
            <a:extLst>
              <a:ext uri="{FF2B5EF4-FFF2-40B4-BE49-F238E27FC236}">
                <a16:creationId xmlns:a16="http://schemas.microsoft.com/office/drawing/2014/main" id="{773666AD-3268-001D-FB85-0E33DD6BDD3C}"/>
              </a:ext>
            </a:extLst>
          </p:cNvPr>
          <p:cNvSpPr txBox="1"/>
          <p:nvPr/>
        </p:nvSpPr>
        <p:spPr>
          <a:xfrm>
            <a:off x="3198735" y="996867"/>
            <a:ext cx="545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Participan las categorías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Huk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,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Iskay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,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Kinsa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 y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Tawa</a:t>
            </a:r>
            <a:endParaRPr lang="es-PE" sz="2000" dirty="0">
              <a:solidFill>
                <a:srgbClr val="E94E88"/>
              </a:solidFill>
              <a:latin typeface="Gotham Rounded Medium" pitchFamily="50" charset="0"/>
            </a:endParaRPr>
          </a:p>
        </p:txBody>
      </p:sp>
      <p:pic>
        <p:nvPicPr>
          <p:cNvPr id="476" name="Gráfico 475">
            <a:extLst>
              <a:ext uri="{FF2B5EF4-FFF2-40B4-BE49-F238E27FC236}">
                <a16:creationId xmlns:a16="http://schemas.microsoft.com/office/drawing/2014/main" id="{93DB9E00-A24D-8642-F2B9-33B5B5684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6447" y="418085"/>
            <a:ext cx="3547382" cy="530144"/>
          </a:xfrm>
          <a:prstGeom prst="rect">
            <a:avLst/>
          </a:prstGeom>
        </p:spPr>
      </p:pic>
      <p:sp>
        <p:nvSpPr>
          <p:cNvPr id="466" name="CuadroTexto 465">
            <a:extLst>
              <a:ext uri="{FF2B5EF4-FFF2-40B4-BE49-F238E27FC236}">
                <a16:creationId xmlns:a16="http://schemas.microsoft.com/office/drawing/2014/main" id="{FC1121EF-B897-347C-6441-BD321F5199D1}"/>
              </a:ext>
            </a:extLst>
          </p:cNvPr>
          <p:cNvSpPr txBox="1"/>
          <p:nvPr/>
        </p:nvSpPr>
        <p:spPr>
          <a:xfrm>
            <a:off x="4210128" y="480842"/>
            <a:ext cx="102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Etapa: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469" name="CuadroTexto 468">
            <a:extLst>
              <a:ext uri="{FF2B5EF4-FFF2-40B4-BE49-F238E27FC236}">
                <a16:creationId xmlns:a16="http://schemas.microsoft.com/office/drawing/2014/main" id="{842E960A-B84F-8004-8C87-BFE2E0654DD7}"/>
              </a:ext>
            </a:extLst>
          </p:cNvPr>
          <p:cNvSpPr txBox="1"/>
          <p:nvPr/>
        </p:nvSpPr>
        <p:spPr>
          <a:xfrm>
            <a:off x="5037838" y="458588"/>
            <a:ext cx="272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Provincial - UGEL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grpSp>
        <p:nvGrpSpPr>
          <p:cNvPr id="460" name="Grupo 459">
            <a:extLst>
              <a:ext uri="{FF2B5EF4-FFF2-40B4-BE49-F238E27FC236}">
                <a16:creationId xmlns:a16="http://schemas.microsoft.com/office/drawing/2014/main" id="{3FCE1B0C-B070-026A-B91B-6020BD17F186}"/>
              </a:ext>
            </a:extLst>
          </p:cNvPr>
          <p:cNvGrpSpPr/>
          <p:nvPr/>
        </p:nvGrpSpPr>
        <p:grpSpPr>
          <a:xfrm>
            <a:off x="0" y="330288"/>
            <a:ext cx="1733516" cy="1436048"/>
            <a:chOff x="153065" y="188291"/>
            <a:chExt cx="1733516" cy="1436048"/>
          </a:xfrm>
        </p:grpSpPr>
        <p:sp>
          <p:nvSpPr>
            <p:cNvPr id="461" name="Elipse 460">
              <a:extLst>
                <a:ext uri="{FF2B5EF4-FFF2-40B4-BE49-F238E27FC236}">
                  <a16:creationId xmlns:a16="http://schemas.microsoft.com/office/drawing/2014/main" id="{AB2B7DD4-9F2F-3E39-A027-DFCF9D5CAE78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62" name="Imagen 461">
              <a:extLst>
                <a:ext uri="{FF2B5EF4-FFF2-40B4-BE49-F238E27FC236}">
                  <a16:creationId xmlns:a16="http://schemas.microsoft.com/office/drawing/2014/main" id="{DB399C2A-F71A-131E-0CA0-CA150563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graphicFrame>
        <p:nvGraphicFramePr>
          <p:cNvPr id="464" name="Tabla 463">
            <a:extLst>
              <a:ext uri="{FF2B5EF4-FFF2-40B4-BE49-F238E27FC236}">
                <a16:creationId xmlns:a16="http://schemas.microsoft.com/office/drawing/2014/main" id="{C8CA5EAD-6332-4348-A617-DA78D36BC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29298"/>
              </p:ext>
            </p:extLst>
          </p:nvPr>
        </p:nvGraphicFramePr>
        <p:xfrm>
          <a:off x="1924509" y="1765253"/>
          <a:ext cx="8156884" cy="360231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78442">
                  <a:extLst>
                    <a:ext uri="{9D8B030D-6E8A-4147-A177-3AD203B41FA5}">
                      <a16:colId xmlns:a16="http://schemas.microsoft.com/office/drawing/2014/main" val="2028276352"/>
                    </a:ext>
                  </a:extLst>
                </a:gridCol>
                <a:gridCol w="4078442">
                  <a:extLst>
                    <a:ext uri="{9D8B030D-6E8A-4147-A177-3AD203B41FA5}">
                      <a16:colId xmlns:a16="http://schemas.microsoft.com/office/drawing/2014/main" val="4192878368"/>
                    </a:ext>
                  </a:extLst>
                </a:gridCol>
              </a:tblGrid>
              <a:tr h="77524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</a:rPr>
                        <a:t>25 de agosto</a:t>
                      </a:r>
                      <a:endParaRPr lang="es-P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0" dirty="0">
                          <a:effectLst/>
                        </a:rPr>
                        <a:t>Dos horas antes del inicio de la prueba la Comisión organizadora del concurso remitirá la prueba vía correo electrónico a los especialistas de las UGEL’s a cargo de la prueba, para su impresión.</a:t>
                      </a:r>
                      <a:endParaRPr lang="es-P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31436"/>
                  </a:ext>
                </a:extLst>
              </a:tr>
              <a:tr h="7752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Los especialistas de las UGEL inician la toma de la prueba a las </a:t>
                      </a:r>
                      <a:r>
                        <a:rPr lang="es-PE" sz="1100" dirty="0">
                          <a:effectLst/>
                        </a:rPr>
                        <a:t>categorías </a:t>
                      </a:r>
                      <a:r>
                        <a:rPr lang="es-PE" sz="1100" dirty="0" err="1">
                          <a:effectLst/>
                        </a:rPr>
                        <a:t>Huk</a:t>
                      </a:r>
                      <a:r>
                        <a:rPr lang="es-PE" sz="1100" dirty="0">
                          <a:effectLst/>
                        </a:rPr>
                        <a:t>, Iskay, Kinsa y Tawa desde las </a:t>
                      </a:r>
                      <a:r>
                        <a:rPr lang="es-ES" sz="1100" dirty="0">
                          <a:effectLst/>
                        </a:rPr>
                        <a:t>9:00 am hasta las 11:00 am de acuerdo a las Bases.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507217"/>
                  </a:ext>
                </a:extLst>
              </a:tr>
              <a:tr h="5129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Los especialistas de las UGEL’s califican las pruebas de acuerdo al solucionario remitido por la Comisión organizadora.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626467"/>
                  </a:ext>
                </a:extLst>
              </a:tr>
              <a:tr h="5129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Los especialistas de las UGEL´s remiten el cuadro de calificación y las pruebas vía correo electrónico a la comisión organizadora.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826265"/>
                  </a:ext>
                </a:extLst>
              </a:tr>
              <a:tr h="512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26 de agosto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La Comisión Organizadora publicará los resultados de esta etapa en el portal de clubes: clubescyt.concytec.gob.pe 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953671"/>
                  </a:ext>
                </a:extLst>
              </a:tr>
              <a:tr h="512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Hasta el 29 de agosto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La Comisión organizadora remite los diplomas descargables para los ganadores y docentes asesores de las categorías participantes.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14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4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E8EA3D9F-EEB9-F7FD-A985-59FE9758E0D8}"/>
              </a:ext>
            </a:extLst>
          </p:cNvPr>
          <p:cNvSpPr/>
          <p:nvPr/>
        </p:nvSpPr>
        <p:spPr>
          <a:xfrm>
            <a:off x="978252" y="989619"/>
            <a:ext cx="176551" cy="176551"/>
          </a:xfrm>
          <a:custGeom>
            <a:avLst/>
            <a:gdLst>
              <a:gd name="connsiteX0" fmla="*/ 176551 w 176551"/>
              <a:gd name="connsiteY0" fmla="*/ 88276 h 176551"/>
              <a:gd name="connsiteX1" fmla="*/ 88276 w 176551"/>
              <a:gd name="connsiteY1" fmla="*/ 176551 h 176551"/>
              <a:gd name="connsiteX2" fmla="*/ 0 w 176551"/>
              <a:gd name="connsiteY2" fmla="*/ 88276 h 176551"/>
              <a:gd name="connsiteX3" fmla="*/ 88276 w 176551"/>
              <a:gd name="connsiteY3" fmla="*/ 0 h 176551"/>
              <a:gd name="connsiteX4" fmla="*/ 176551 w 176551"/>
              <a:gd name="connsiteY4" fmla="*/ 88276 h 17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51" h="176551">
                <a:moveTo>
                  <a:pt x="176551" y="88276"/>
                </a:moveTo>
                <a:cubicBezTo>
                  <a:pt x="176551" y="137029"/>
                  <a:pt x="137029" y="176551"/>
                  <a:pt x="88276" y="176551"/>
                </a:cubicBezTo>
                <a:cubicBezTo>
                  <a:pt x="39522" y="176551"/>
                  <a:pt x="0" y="137029"/>
                  <a:pt x="0" y="88276"/>
                </a:cubicBezTo>
                <a:cubicBezTo>
                  <a:pt x="0" y="39522"/>
                  <a:pt x="39522" y="0"/>
                  <a:pt x="88276" y="0"/>
                </a:cubicBezTo>
                <a:cubicBezTo>
                  <a:pt x="137029" y="0"/>
                  <a:pt x="176551" y="39523"/>
                  <a:pt x="176551" y="88276"/>
                </a:cubicBezTo>
                <a:close/>
              </a:path>
            </a:pathLst>
          </a:custGeom>
          <a:noFill/>
          <a:ln w="2306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5" name="Gráfico 4">
            <a:extLst>
              <a:ext uri="{FF2B5EF4-FFF2-40B4-BE49-F238E27FC236}">
                <a16:creationId xmlns:a16="http://schemas.microsoft.com/office/drawing/2014/main" id="{A48A8281-34DE-0958-1F00-B9CA42A2D3B0}"/>
              </a:ext>
            </a:extLst>
          </p:cNvPr>
          <p:cNvGrpSpPr/>
          <p:nvPr/>
        </p:nvGrpSpPr>
        <p:grpSpPr>
          <a:xfrm>
            <a:off x="6763962" y="-636250"/>
            <a:ext cx="1272500" cy="1272500"/>
            <a:chOff x="6951741" y="12154"/>
            <a:chExt cx="1272500" cy="127250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58E953C-BFE5-8A13-A6A0-632E5274660B}"/>
                </a:ext>
              </a:extLst>
            </p:cNvPr>
            <p:cNvSpPr/>
            <p:nvPr/>
          </p:nvSpPr>
          <p:spPr>
            <a:xfrm>
              <a:off x="7011271" y="71685"/>
              <a:ext cx="1153439" cy="1153439"/>
            </a:xfrm>
            <a:custGeom>
              <a:avLst/>
              <a:gdLst>
                <a:gd name="connsiteX0" fmla="*/ 1153439 w 1153439"/>
                <a:gd name="connsiteY0" fmla="*/ 576720 h 1153439"/>
                <a:gd name="connsiteX1" fmla="*/ 576720 w 1153439"/>
                <a:gd name="connsiteY1" fmla="*/ 1153439 h 1153439"/>
                <a:gd name="connsiteX2" fmla="*/ 0 w 1153439"/>
                <a:gd name="connsiteY2" fmla="*/ 576720 h 1153439"/>
                <a:gd name="connsiteX3" fmla="*/ 576720 w 1153439"/>
                <a:gd name="connsiteY3" fmla="*/ 0 h 1153439"/>
                <a:gd name="connsiteX4" fmla="*/ 1153439 w 1153439"/>
                <a:gd name="connsiteY4" fmla="*/ 576720 h 115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39" h="1153439">
                  <a:moveTo>
                    <a:pt x="1153439" y="576720"/>
                  </a:moveTo>
                  <a:cubicBezTo>
                    <a:pt x="1153439" y="895233"/>
                    <a:pt x="895233" y="1153439"/>
                    <a:pt x="576720" y="1153439"/>
                  </a:cubicBezTo>
                  <a:cubicBezTo>
                    <a:pt x="258206" y="1153439"/>
                    <a:pt x="0" y="895233"/>
                    <a:pt x="0" y="576720"/>
                  </a:cubicBezTo>
                  <a:cubicBezTo>
                    <a:pt x="0" y="258206"/>
                    <a:pt x="258206" y="0"/>
                    <a:pt x="576720" y="0"/>
                  </a:cubicBezTo>
                  <a:cubicBezTo>
                    <a:pt x="895233" y="0"/>
                    <a:pt x="1153439" y="258206"/>
                    <a:pt x="1153439" y="576720"/>
                  </a:cubicBezTo>
                  <a:close/>
                </a:path>
              </a:pathLst>
            </a:custGeom>
            <a:noFill/>
            <a:ln w="25327" cap="flat">
              <a:solidFill>
                <a:srgbClr val="93C0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E927EE77-ABD0-7E38-7216-ADED5781227E}"/>
                </a:ext>
              </a:extLst>
            </p:cNvPr>
            <p:cNvSpPr/>
            <p:nvPr/>
          </p:nvSpPr>
          <p:spPr>
            <a:xfrm>
              <a:off x="7065301" y="125715"/>
              <a:ext cx="1045379" cy="1045379"/>
            </a:xfrm>
            <a:custGeom>
              <a:avLst/>
              <a:gdLst>
                <a:gd name="connsiteX0" fmla="*/ 1045379 w 1045379"/>
                <a:gd name="connsiteY0" fmla="*/ 522690 h 1045379"/>
                <a:gd name="connsiteX1" fmla="*/ 522690 w 1045379"/>
                <a:gd name="connsiteY1" fmla="*/ 1045379 h 1045379"/>
                <a:gd name="connsiteX2" fmla="*/ 1 w 1045379"/>
                <a:gd name="connsiteY2" fmla="*/ 522690 h 1045379"/>
                <a:gd name="connsiteX3" fmla="*/ 522690 w 1045379"/>
                <a:gd name="connsiteY3" fmla="*/ 0 h 1045379"/>
                <a:gd name="connsiteX4" fmla="*/ 1045379 w 1045379"/>
                <a:gd name="connsiteY4" fmla="*/ 522690 h 104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379" h="1045379">
                  <a:moveTo>
                    <a:pt x="1045379" y="522690"/>
                  </a:moveTo>
                  <a:cubicBezTo>
                    <a:pt x="1045379" y="811363"/>
                    <a:pt x="811363" y="1045379"/>
                    <a:pt x="522690" y="1045379"/>
                  </a:cubicBezTo>
                  <a:cubicBezTo>
                    <a:pt x="234017" y="1045379"/>
                    <a:pt x="1" y="811363"/>
                    <a:pt x="1" y="522690"/>
                  </a:cubicBezTo>
                  <a:cubicBezTo>
                    <a:pt x="1" y="234016"/>
                    <a:pt x="234017" y="0"/>
                    <a:pt x="522690" y="0"/>
                  </a:cubicBezTo>
                  <a:cubicBezTo>
                    <a:pt x="811363" y="0"/>
                    <a:pt x="1045379" y="234016"/>
                    <a:pt x="1045379" y="522690"/>
                  </a:cubicBezTo>
                  <a:close/>
                </a:path>
              </a:pathLst>
            </a:custGeom>
            <a:solidFill>
              <a:srgbClr val="93C036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9408934-D8B5-7C58-25EA-9C0B1519EFAD}"/>
                </a:ext>
              </a:extLst>
            </p:cNvPr>
            <p:cNvSpPr/>
            <p:nvPr/>
          </p:nvSpPr>
          <p:spPr>
            <a:xfrm>
              <a:off x="6951741" y="12154"/>
              <a:ext cx="1272500" cy="1272500"/>
            </a:xfrm>
            <a:custGeom>
              <a:avLst/>
              <a:gdLst>
                <a:gd name="connsiteX0" fmla="*/ 1272501 w 1272500"/>
                <a:gd name="connsiteY0" fmla="*/ 636250 h 1272500"/>
                <a:gd name="connsiteX1" fmla="*/ 636250 w 1272500"/>
                <a:gd name="connsiteY1" fmla="*/ 1272501 h 1272500"/>
                <a:gd name="connsiteX2" fmla="*/ 0 w 1272500"/>
                <a:gd name="connsiteY2" fmla="*/ 636250 h 1272500"/>
                <a:gd name="connsiteX3" fmla="*/ 636250 w 1272500"/>
                <a:gd name="connsiteY3" fmla="*/ 0 h 1272500"/>
                <a:gd name="connsiteX4" fmla="*/ 1272501 w 1272500"/>
                <a:gd name="connsiteY4" fmla="*/ 636250 h 127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00" h="1272500">
                  <a:moveTo>
                    <a:pt x="1272501" y="636250"/>
                  </a:moveTo>
                  <a:cubicBezTo>
                    <a:pt x="1272501" y="987642"/>
                    <a:pt x="987642" y="1272501"/>
                    <a:pt x="636250" y="1272501"/>
                  </a:cubicBezTo>
                  <a:cubicBezTo>
                    <a:pt x="284859" y="1272501"/>
                    <a:pt x="0" y="987642"/>
                    <a:pt x="0" y="636250"/>
                  </a:cubicBezTo>
                  <a:cubicBezTo>
                    <a:pt x="0" y="284859"/>
                    <a:pt x="284859" y="0"/>
                    <a:pt x="636250" y="0"/>
                  </a:cubicBezTo>
                  <a:cubicBezTo>
                    <a:pt x="987642" y="0"/>
                    <a:pt x="1272501" y="284859"/>
                    <a:pt x="1272501" y="636250"/>
                  </a:cubicBezTo>
                  <a:close/>
                </a:path>
              </a:pathLst>
            </a:custGeom>
            <a:noFill/>
            <a:ln w="24263" cap="flat">
              <a:solidFill>
                <a:srgbClr val="93C0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EC946E28-7A62-F8F5-BC5A-846EDAA8FB28}"/>
              </a:ext>
            </a:extLst>
          </p:cNvPr>
          <p:cNvSpPr/>
          <p:nvPr/>
        </p:nvSpPr>
        <p:spPr>
          <a:xfrm>
            <a:off x="9293150" y="4314555"/>
            <a:ext cx="176551" cy="176551"/>
          </a:xfrm>
          <a:custGeom>
            <a:avLst/>
            <a:gdLst>
              <a:gd name="connsiteX0" fmla="*/ 176551 w 176551"/>
              <a:gd name="connsiteY0" fmla="*/ 88276 h 176551"/>
              <a:gd name="connsiteX1" fmla="*/ 88275 w 176551"/>
              <a:gd name="connsiteY1" fmla="*/ 176552 h 176551"/>
              <a:gd name="connsiteX2" fmla="*/ 0 w 176551"/>
              <a:gd name="connsiteY2" fmla="*/ 88276 h 176551"/>
              <a:gd name="connsiteX3" fmla="*/ 88275 w 176551"/>
              <a:gd name="connsiteY3" fmla="*/ 0 h 176551"/>
              <a:gd name="connsiteX4" fmla="*/ 176551 w 176551"/>
              <a:gd name="connsiteY4" fmla="*/ 88276 h 17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51" h="176551">
                <a:moveTo>
                  <a:pt x="176551" y="88276"/>
                </a:moveTo>
                <a:cubicBezTo>
                  <a:pt x="176551" y="137029"/>
                  <a:pt x="137029" y="176552"/>
                  <a:pt x="88275" y="176552"/>
                </a:cubicBezTo>
                <a:cubicBezTo>
                  <a:pt x="39522" y="176552"/>
                  <a:pt x="0" y="137029"/>
                  <a:pt x="0" y="88276"/>
                </a:cubicBezTo>
                <a:cubicBezTo>
                  <a:pt x="0" y="39522"/>
                  <a:pt x="39522" y="0"/>
                  <a:pt x="88275" y="0"/>
                </a:cubicBezTo>
                <a:cubicBezTo>
                  <a:pt x="137029" y="0"/>
                  <a:pt x="176551" y="39522"/>
                  <a:pt x="176551" y="88276"/>
                </a:cubicBezTo>
                <a:close/>
              </a:path>
            </a:pathLst>
          </a:custGeom>
          <a:noFill/>
          <a:ln w="2306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C80A84F3-B5C2-C878-62E2-93AD6AF0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6609"/>
            <a:ext cx="3059261" cy="2162741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29C59D65-2B1A-559B-BD38-0BAA043B5FD5}"/>
              </a:ext>
            </a:extLst>
          </p:cNvPr>
          <p:cNvSpPr txBox="1"/>
          <p:nvPr/>
        </p:nvSpPr>
        <p:spPr>
          <a:xfrm>
            <a:off x="978252" y="2413416"/>
            <a:ext cx="6532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4C95"/>
                </a:solidFill>
                <a:latin typeface="Gotham Rounded Medium" pitchFamily="50" charset="0"/>
              </a:rPr>
              <a:t>Una iniciativa que motiva a los estudiantes a poner en práctica estrategias y conocimientos matemáticos, logrando que analicen, resuelvan y tomen decisiones ante diversas situaciones.</a:t>
            </a:r>
            <a:endParaRPr lang="es-PE" sz="24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A7649766-8460-1CAE-13EA-44554E9A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425" y="648993"/>
            <a:ext cx="4097999" cy="55640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3A7783-0456-E7A0-E487-6B06C3744EDA}"/>
              </a:ext>
            </a:extLst>
          </p:cNvPr>
          <p:cNvSpPr txBox="1"/>
          <p:nvPr/>
        </p:nvSpPr>
        <p:spPr>
          <a:xfrm>
            <a:off x="978252" y="1507610"/>
            <a:ext cx="576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Sobre el concurso</a:t>
            </a:r>
            <a:endParaRPr lang="es-PE" sz="3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EFEAC41-1CBA-B290-CA68-D568CE5E1A17}"/>
              </a:ext>
            </a:extLst>
          </p:cNvPr>
          <p:cNvGrpSpPr/>
          <p:nvPr/>
        </p:nvGrpSpPr>
        <p:grpSpPr>
          <a:xfrm>
            <a:off x="9937781" y="5527222"/>
            <a:ext cx="1990736" cy="440784"/>
            <a:chOff x="9615626" y="4515190"/>
            <a:chExt cx="1440667" cy="318989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B13A272-A3B3-D2FA-7899-B0FED25A8101}"/>
                </a:ext>
              </a:extLst>
            </p:cNvPr>
            <p:cNvSpPr/>
            <p:nvPr/>
          </p:nvSpPr>
          <p:spPr>
            <a:xfrm>
              <a:off x="9615626" y="4763559"/>
              <a:ext cx="70620" cy="70620"/>
            </a:xfrm>
            <a:custGeom>
              <a:avLst/>
              <a:gdLst>
                <a:gd name="connsiteX0" fmla="*/ 70620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0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1"/>
                  </a:moveTo>
                  <a:cubicBezTo>
                    <a:pt x="70620" y="54812"/>
                    <a:pt x="54811" y="70621"/>
                    <a:pt x="35310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10"/>
                    <a:pt x="70620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396E5E4-B07C-9B46-A419-B2A484939A86}"/>
                </a:ext>
              </a:extLst>
            </p:cNvPr>
            <p:cNvSpPr/>
            <p:nvPr/>
          </p:nvSpPr>
          <p:spPr>
            <a:xfrm>
              <a:off x="9615626" y="4639397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1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E1C127F-18A6-6BDD-F3E5-FA55115B48C9}"/>
                </a:ext>
              </a:extLst>
            </p:cNvPr>
            <p:cNvSpPr/>
            <p:nvPr/>
          </p:nvSpPr>
          <p:spPr>
            <a:xfrm>
              <a:off x="9615626" y="4515190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1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6E1F3BCA-0641-405F-37AB-8DBF78AA298A}"/>
                </a:ext>
              </a:extLst>
            </p:cNvPr>
            <p:cNvSpPr/>
            <p:nvPr/>
          </p:nvSpPr>
          <p:spPr>
            <a:xfrm>
              <a:off x="9740498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1" y="70621"/>
                    <a:pt x="35310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D9F3441-053D-A462-4A3D-F212E685659A}"/>
                </a:ext>
              </a:extLst>
            </p:cNvPr>
            <p:cNvSpPr/>
            <p:nvPr/>
          </p:nvSpPr>
          <p:spPr>
            <a:xfrm>
              <a:off x="9740498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1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09" y="0"/>
                    <a:pt x="35310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6DED1158-438C-BE15-1A81-BD4925CB9D0A}"/>
                </a:ext>
              </a:extLst>
            </p:cNvPr>
            <p:cNvSpPr/>
            <p:nvPr/>
          </p:nvSpPr>
          <p:spPr>
            <a:xfrm>
              <a:off x="9740498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1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5B2ECF8-2935-F5A6-7191-D34FBA143706}"/>
                </a:ext>
              </a:extLst>
            </p:cNvPr>
            <p:cNvSpPr/>
            <p:nvPr/>
          </p:nvSpPr>
          <p:spPr>
            <a:xfrm>
              <a:off x="9865371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1 w 70620"/>
                <a:gd name="connsiteY1" fmla="*/ 70621 h 70620"/>
                <a:gd name="connsiteX2" fmla="*/ 0 w 70620"/>
                <a:gd name="connsiteY2" fmla="*/ 35311 h 70620"/>
                <a:gd name="connsiteX3" fmla="*/ 35311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2" y="70621"/>
                    <a:pt x="35311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10" y="0"/>
                    <a:pt x="35311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B7C388D7-6FAA-7CC6-6E69-6FD26D297B98}"/>
                </a:ext>
              </a:extLst>
            </p:cNvPr>
            <p:cNvSpPr/>
            <p:nvPr/>
          </p:nvSpPr>
          <p:spPr>
            <a:xfrm>
              <a:off x="9865371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0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10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302234A-D847-1552-A62F-B02B8CE6AB96}"/>
                </a:ext>
              </a:extLst>
            </p:cNvPr>
            <p:cNvSpPr/>
            <p:nvPr/>
          </p:nvSpPr>
          <p:spPr>
            <a:xfrm>
              <a:off x="9865371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0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10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8C43CFB-D072-A19C-C83E-305B1093A601}"/>
                </a:ext>
              </a:extLst>
            </p:cNvPr>
            <p:cNvSpPr/>
            <p:nvPr/>
          </p:nvSpPr>
          <p:spPr>
            <a:xfrm>
              <a:off x="9990243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1 w 70620"/>
                <a:gd name="connsiteY1" fmla="*/ 70621 h 70620"/>
                <a:gd name="connsiteX2" fmla="*/ 1 w 70620"/>
                <a:gd name="connsiteY2" fmla="*/ 35311 h 70620"/>
                <a:gd name="connsiteX3" fmla="*/ 35311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2" y="70621"/>
                    <a:pt x="35311" y="70621"/>
                  </a:cubicBezTo>
                  <a:cubicBezTo>
                    <a:pt x="15809" y="70621"/>
                    <a:pt x="1" y="54812"/>
                    <a:pt x="1" y="35311"/>
                  </a:cubicBezTo>
                  <a:cubicBezTo>
                    <a:pt x="1" y="15809"/>
                    <a:pt x="15810" y="0"/>
                    <a:pt x="35311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797627F-1275-97F0-0963-9A6FE52B33E5}"/>
                </a:ext>
              </a:extLst>
            </p:cNvPr>
            <p:cNvSpPr/>
            <p:nvPr/>
          </p:nvSpPr>
          <p:spPr>
            <a:xfrm>
              <a:off x="9990243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8"/>
                    <a:pt x="15810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4B85243C-3E14-A05B-7A2A-7CACE76E22ED}"/>
                </a:ext>
              </a:extLst>
            </p:cNvPr>
            <p:cNvSpPr/>
            <p:nvPr/>
          </p:nvSpPr>
          <p:spPr>
            <a:xfrm>
              <a:off x="9990243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9"/>
                    <a:pt x="15810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E1A90DD5-8C52-C3D5-DE66-9B14069319DB}"/>
                </a:ext>
              </a:extLst>
            </p:cNvPr>
            <p:cNvSpPr/>
            <p:nvPr/>
          </p:nvSpPr>
          <p:spPr>
            <a:xfrm>
              <a:off x="10115115" y="4763559"/>
              <a:ext cx="70620" cy="70620"/>
            </a:xfrm>
            <a:custGeom>
              <a:avLst/>
              <a:gdLst>
                <a:gd name="connsiteX0" fmla="*/ 70620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0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1"/>
                  </a:moveTo>
                  <a:cubicBezTo>
                    <a:pt x="70620" y="54812"/>
                    <a:pt x="54812" y="70621"/>
                    <a:pt x="35310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10"/>
                    <a:pt x="70620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A2B3CD99-6DDB-681F-42A8-998AA64C3954}"/>
                </a:ext>
              </a:extLst>
            </p:cNvPr>
            <p:cNvSpPr/>
            <p:nvPr/>
          </p:nvSpPr>
          <p:spPr>
            <a:xfrm>
              <a:off x="10115115" y="4639397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B1D3E3CC-EBD9-2106-0DB3-190C7E3222FD}"/>
                </a:ext>
              </a:extLst>
            </p:cNvPr>
            <p:cNvSpPr/>
            <p:nvPr/>
          </p:nvSpPr>
          <p:spPr>
            <a:xfrm>
              <a:off x="10115115" y="4515190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FD24FE5F-A2E5-CE24-98F4-1756BC375909}"/>
                </a:ext>
              </a:extLst>
            </p:cNvPr>
            <p:cNvSpPr/>
            <p:nvPr/>
          </p:nvSpPr>
          <p:spPr>
            <a:xfrm>
              <a:off x="10240032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1 w 70620"/>
                <a:gd name="connsiteY1" fmla="*/ 70621 h 70620"/>
                <a:gd name="connsiteX2" fmla="*/ 1 w 70620"/>
                <a:gd name="connsiteY2" fmla="*/ 35311 h 70620"/>
                <a:gd name="connsiteX3" fmla="*/ 35311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2" y="70621"/>
                    <a:pt x="35311" y="70621"/>
                  </a:cubicBezTo>
                  <a:cubicBezTo>
                    <a:pt x="15809" y="70621"/>
                    <a:pt x="1" y="54812"/>
                    <a:pt x="1" y="35311"/>
                  </a:cubicBezTo>
                  <a:cubicBezTo>
                    <a:pt x="1" y="15809"/>
                    <a:pt x="15809" y="0"/>
                    <a:pt x="35311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C90EEC2-889A-EED8-1288-0C6996867FC8}"/>
                </a:ext>
              </a:extLst>
            </p:cNvPr>
            <p:cNvSpPr/>
            <p:nvPr/>
          </p:nvSpPr>
          <p:spPr>
            <a:xfrm>
              <a:off x="10240032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8"/>
                    <a:pt x="15809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19E0354-71F5-5665-3192-20E17094E604}"/>
                </a:ext>
              </a:extLst>
            </p:cNvPr>
            <p:cNvSpPr/>
            <p:nvPr/>
          </p:nvSpPr>
          <p:spPr>
            <a:xfrm>
              <a:off x="10240032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9"/>
                    <a:pt x="15809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2C36BB24-CA58-E4C1-9E7A-3BD29B312EAF}"/>
                </a:ext>
              </a:extLst>
            </p:cNvPr>
            <p:cNvSpPr/>
            <p:nvPr/>
          </p:nvSpPr>
          <p:spPr>
            <a:xfrm>
              <a:off x="10361267" y="4763559"/>
              <a:ext cx="70620" cy="70620"/>
            </a:xfrm>
            <a:custGeom>
              <a:avLst/>
              <a:gdLst>
                <a:gd name="connsiteX0" fmla="*/ 70620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0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1"/>
                  </a:moveTo>
                  <a:cubicBezTo>
                    <a:pt x="70620" y="54812"/>
                    <a:pt x="54812" y="70621"/>
                    <a:pt x="35310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10"/>
                    <a:pt x="70620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2E7F1F1-77A2-1743-A456-94739D1A2EC5}"/>
                </a:ext>
              </a:extLst>
            </p:cNvPr>
            <p:cNvSpPr/>
            <p:nvPr/>
          </p:nvSpPr>
          <p:spPr>
            <a:xfrm>
              <a:off x="10361267" y="4639397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19E9FCFF-18F2-8620-80BF-8825A9911FA1}"/>
                </a:ext>
              </a:extLst>
            </p:cNvPr>
            <p:cNvSpPr/>
            <p:nvPr/>
          </p:nvSpPr>
          <p:spPr>
            <a:xfrm>
              <a:off x="10361267" y="4515190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C3AA70C-88BC-1040-B0C8-8AE2B93E3579}"/>
                </a:ext>
              </a:extLst>
            </p:cNvPr>
            <p:cNvSpPr/>
            <p:nvPr/>
          </p:nvSpPr>
          <p:spPr>
            <a:xfrm>
              <a:off x="10486139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1 w 70620"/>
                <a:gd name="connsiteY1" fmla="*/ 70621 h 70620"/>
                <a:gd name="connsiteX2" fmla="*/ 1 w 70620"/>
                <a:gd name="connsiteY2" fmla="*/ 35311 h 70620"/>
                <a:gd name="connsiteX3" fmla="*/ 35311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2" y="70621"/>
                    <a:pt x="35311" y="70621"/>
                  </a:cubicBezTo>
                  <a:cubicBezTo>
                    <a:pt x="15809" y="70621"/>
                    <a:pt x="1" y="54812"/>
                    <a:pt x="1" y="35311"/>
                  </a:cubicBezTo>
                  <a:cubicBezTo>
                    <a:pt x="1" y="15809"/>
                    <a:pt x="15809" y="0"/>
                    <a:pt x="35311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15123884-D429-3A1D-3605-4F21CD03BA56}"/>
                </a:ext>
              </a:extLst>
            </p:cNvPr>
            <p:cNvSpPr/>
            <p:nvPr/>
          </p:nvSpPr>
          <p:spPr>
            <a:xfrm>
              <a:off x="10486139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8"/>
                    <a:pt x="15809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1BCF031-9B53-B42F-7FFE-E107EF7DDE75}"/>
                </a:ext>
              </a:extLst>
            </p:cNvPr>
            <p:cNvSpPr/>
            <p:nvPr/>
          </p:nvSpPr>
          <p:spPr>
            <a:xfrm>
              <a:off x="10486139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9"/>
                    <a:pt x="15809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F136D561-920C-F4A6-7A35-941C13F97791}"/>
                </a:ext>
              </a:extLst>
            </p:cNvPr>
            <p:cNvSpPr/>
            <p:nvPr/>
          </p:nvSpPr>
          <p:spPr>
            <a:xfrm>
              <a:off x="10611012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2" y="70621"/>
                    <a:pt x="35310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450C0AAD-A6D0-19C1-1107-2780F4923931}"/>
                </a:ext>
              </a:extLst>
            </p:cNvPr>
            <p:cNvSpPr/>
            <p:nvPr/>
          </p:nvSpPr>
          <p:spPr>
            <a:xfrm>
              <a:off x="10611012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09" y="0"/>
                    <a:pt x="35310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2CAE98D-BE17-7AEB-E222-240F7DED32C2}"/>
                </a:ext>
              </a:extLst>
            </p:cNvPr>
            <p:cNvSpPr/>
            <p:nvPr/>
          </p:nvSpPr>
          <p:spPr>
            <a:xfrm>
              <a:off x="10611012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BE2FDE4-4E75-3AA9-B898-54C0F6E2B86A}"/>
                </a:ext>
              </a:extLst>
            </p:cNvPr>
            <p:cNvSpPr/>
            <p:nvPr/>
          </p:nvSpPr>
          <p:spPr>
            <a:xfrm>
              <a:off x="10735884" y="4763559"/>
              <a:ext cx="70620" cy="70620"/>
            </a:xfrm>
            <a:custGeom>
              <a:avLst/>
              <a:gdLst>
                <a:gd name="connsiteX0" fmla="*/ 70620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0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1"/>
                  </a:moveTo>
                  <a:cubicBezTo>
                    <a:pt x="70620" y="54812"/>
                    <a:pt x="54812" y="70621"/>
                    <a:pt x="35310" y="70621"/>
                  </a:cubicBezTo>
                  <a:cubicBezTo>
                    <a:pt x="15808" y="70621"/>
                    <a:pt x="0" y="54812"/>
                    <a:pt x="0" y="35311"/>
                  </a:cubicBezTo>
                  <a:cubicBezTo>
                    <a:pt x="0" y="15809"/>
                    <a:pt x="15808" y="0"/>
                    <a:pt x="35310" y="0"/>
                  </a:cubicBezTo>
                  <a:cubicBezTo>
                    <a:pt x="54812" y="0"/>
                    <a:pt x="70620" y="15810"/>
                    <a:pt x="70620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4108498-BADC-C578-D829-59BE84BE4CCC}"/>
                </a:ext>
              </a:extLst>
            </p:cNvPr>
            <p:cNvSpPr/>
            <p:nvPr/>
          </p:nvSpPr>
          <p:spPr>
            <a:xfrm>
              <a:off x="10735884" y="4639397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8" y="70620"/>
                    <a:pt x="0" y="54811"/>
                    <a:pt x="0" y="35310"/>
                  </a:cubicBezTo>
                  <a:cubicBezTo>
                    <a:pt x="0" y="15808"/>
                    <a:pt x="15808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15E7AB7-2087-2644-851D-36A7B601E91C}"/>
                </a:ext>
              </a:extLst>
            </p:cNvPr>
            <p:cNvSpPr/>
            <p:nvPr/>
          </p:nvSpPr>
          <p:spPr>
            <a:xfrm>
              <a:off x="10735884" y="4515190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8" y="70620"/>
                    <a:pt x="0" y="54811"/>
                    <a:pt x="0" y="35310"/>
                  </a:cubicBezTo>
                  <a:cubicBezTo>
                    <a:pt x="0" y="15809"/>
                    <a:pt x="15808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DA28C15C-2C57-55C4-1993-9062B0839A66}"/>
                </a:ext>
              </a:extLst>
            </p:cNvPr>
            <p:cNvSpPr/>
            <p:nvPr/>
          </p:nvSpPr>
          <p:spPr>
            <a:xfrm>
              <a:off x="10860801" y="4763559"/>
              <a:ext cx="70620" cy="70620"/>
            </a:xfrm>
            <a:custGeom>
              <a:avLst/>
              <a:gdLst>
                <a:gd name="connsiteX0" fmla="*/ 70621 w 70620"/>
                <a:gd name="connsiteY0" fmla="*/ 35311 h 70620"/>
                <a:gd name="connsiteX1" fmla="*/ 35311 w 70620"/>
                <a:gd name="connsiteY1" fmla="*/ 70621 h 70620"/>
                <a:gd name="connsiteX2" fmla="*/ 1 w 70620"/>
                <a:gd name="connsiteY2" fmla="*/ 35311 h 70620"/>
                <a:gd name="connsiteX3" fmla="*/ 35311 w 70620"/>
                <a:gd name="connsiteY3" fmla="*/ 0 h 70620"/>
                <a:gd name="connsiteX4" fmla="*/ 70621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1"/>
                  </a:moveTo>
                  <a:cubicBezTo>
                    <a:pt x="70621" y="54812"/>
                    <a:pt x="54812" y="70621"/>
                    <a:pt x="35311" y="70621"/>
                  </a:cubicBezTo>
                  <a:cubicBezTo>
                    <a:pt x="15809" y="70621"/>
                    <a:pt x="1" y="54812"/>
                    <a:pt x="1" y="35311"/>
                  </a:cubicBezTo>
                  <a:cubicBezTo>
                    <a:pt x="1" y="15809"/>
                    <a:pt x="15809" y="0"/>
                    <a:pt x="35311" y="0"/>
                  </a:cubicBezTo>
                  <a:cubicBezTo>
                    <a:pt x="54812" y="0"/>
                    <a:pt x="70621" y="15810"/>
                    <a:pt x="70621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037DF49-3B70-DCBE-F63A-E578B8914B9F}"/>
                </a:ext>
              </a:extLst>
            </p:cNvPr>
            <p:cNvSpPr/>
            <p:nvPr/>
          </p:nvSpPr>
          <p:spPr>
            <a:xfrm>
              <a:off x="10860801" y="4639397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8"/>
                    <a:pt x="15809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1DE33910-15FE-376D-2504-E2EFCF2C9858}"/>
                </a:ext>
              </a:extLst>
            </p:cNvPr>
            <p:cNvSpPr/>
            <p:nvPr/>
          </p:nvSpPr>
          <p:spPr>
            <a:xfrm>
              <a:off x="10860801" y="4515190"/>
              <a:ext cx="70620" cy="70620"/>
            </a:xfrm>
            <a:custGeom>
              <a:avLst/>
              <a:gdLst>
                <a:gd name="connsiteX0" fmla="*/ 70621 w 70620"/>
                <a:gd name="connsiteY0" fmla="*/ 35310 h 70620"/>
                <a:gd name="connsiteX1" fmla="*/ 35311 w 70620"/>
                <a:gd name="connsiteY1" fmla="*/ 70620 h 70620"/>
                <a:gd name="connsiteX2" fmla="*/ 1 w 70620"/>
                <a:gd name="connsiteY2" fmla="*/ 35310 h 70620"/>
                <a:gd name="connsiteX3" fmla="*/ 35311 w 70620"/>
                <a:gd name="connsiteY3" fmla="*/ 0 h 70620"/>
                <a:gd name="connsiteX4" fmla="*/ 70621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1" y="35310"/>
                  </a:moveTo>
                  <a:cubicBezTo>
                    <a:pt x="70621" y="54812"/>
                    <a:pt x="54812" y="70620"/>
                    <a:pt x="35311" y="70620"/>
                  </a:cubicBezTo>
                  <a:cubicBezTo>
                    <a:pt x="15809" y="70620"/>
                    <a:pt x="1" y="54811"/>
                    <a:pt x="1" y="35310"/>
                  </a:cubicBezTo>
                  <a:cubicBezTo>
                    <a:pt x="1" y="15809"/>
                    <a:pt x="15809" y="0"/>
                    <a:pt x="35311" y="0"/>
                  </a:cubicBezTo>
                  <a:cubicBezTo>
                    <a:pt x="54812" y="0"/>
                    <a:pt x="70621" y="15809"/>
                    <a:pt x="70621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905D6F4-F136-1535-E10A-A03689838E85}"/>
                </a:ext>
              </a:extLst>
            </p:cNvPr>
            <p:cNvSpPr/>
            <p:nvPr/>
          </p:nvSpPr>
          <p:spPr>
            <a:xfrm>
              <a:off x="10985673" y="4763559"/>
              <a:ext cx="70620" cy="70620"/>
            </a:xfrm>
            <a:custGeom>
              <a:avLst/>
              <a:gdLst>
                <a:gd name="connsiteX0" fmla="*/ 70620 w 70620"/>
                <a:gd name="connsiteY0" fmla="*/ 35311 h 70620"/>
                <a:gd name="connsiteX1" fmla="*/ 35310 w 70620"/>
                <a:gd name="connsiteY1" fmla="*/ 70621 h 70620"/>
                <a:gd name="connsiteX2" fmla="*/ 0 w 70620"/>
                <a:gd name="connsiteY2" fmla="*/ 35311 h 70620"/>
                <a:gd name="connsiteX3" fmla="*/ 35310 w 70620"/>
                <a:gd name="connsiteY3" fmla="*/ 0 h 70620"/>
                <a:gd name="connsiteX4" fmla="*/ 70620 w 70620"/>
                <a:gd name="connsiteY4" fmla="*/ 35311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1"/>
                  </a:moveTo>
                  <a:cubicBezTo>
                    <a:pt x="70620" y="54812"/>
                    <a:pt x="54812" y="70621"/>
                    <a:pt x="35310" y="70621"/>
                  </a:cubicBezTo>
                  <a:cubicBezTo>
                    <a:pt x="15809" y="70621"/>
                    <a:pt x="0" y="54812"/>
                    <a:pt x="0" y="35311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10"/>
                    <a:pt x="70620" y="35311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82E115F-8C89-0403-5524-0757D5B5D73C}"/>
                </a:ext>
              </a:extLst>
            </p:cNvPr>
            <p:cNvSpPr/>
            <p:nvPr/>
          </p:nvSpPr>
          <p:spPr>
            <a:xfrm>
              <a:off x="10985673" y="4639397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8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DAF0FE2E-1AA9-DA62-9645-557F119DB99E}"/>
                </a:ext>
              </a:extLst>
            </p:cNvPr>
            <p:cNvSpPr/>
            <p:nvPr/>
          </p:nvSpPr>
          <p:spPr>
            <a:xfrm>
              <a:off x="10985673" y="4515190"/>
              <a:ext cx="70620" cy="70620"/>
            </a:xfrm>
            <a:custGeom>
              <a:avLst/>
              <a:gdLst>
                <a:gd name="connsiteX0" fmla="*/ 70620 w 70620"/>
                <a:gd name="connsiteY0" fmla="*/ 35310 h 70620"/>
                <a:gd name="connsiteX1" fmla="*/ 35310 w 70620"/>
                <a:gd name="connsiteY1" fmla="*/ 70620 h 70620"/>
                <a:gd name="connsiteX2" fmla="*/ 0 w 70620"/>
                <a:gd name="connsiteY2" fmla="*/ 35310 h 70620"/>
                <a:gd name="connsiteX3" fmla="*/ 35310 w 70620"/>
                <a:gd name="connsiteY3" fmla="*/ 0 h 70620"/>
                <a:gd name="connsiteX4" fmla="*/ 70620 w 70620"/>
                <a:gd name="connsiteY4" fmla="*/ 3531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20" h="70620">
                  <a:moveTo>
                    <a:pt x="70620" y="35310"/>
                  </a:moveTo>
                  <a:cubicBezTo>
                    <a:pt x="70620" y="54812"/>
                    <a:pt x="54812" y="70620"/>
                    <a:pt x="35310" y="70620"/>
                  </a:cubicBezTo>
                  <a:cubicBezTo>
                    <a:pt x="15809" y="70620"/>
                    <a:pt x="0" y="54811"/>
                    <a:pt x="0" y="35310"/>
                  </a:cubicBezTo>
                  <a:cubicBezTo>
                    <a:pt x="0" y="15809"/>
                    <a:pt x="15809" y="0"/>
                    <a:pt x="35310" y="0"/>
                  </a:cubicBezTo>
                  <a:cubicBezTo>
                    <a:pt x="54812" y="0"/>
                    <a:pt x="70620" y="15809"/>
                    <a:pt x="70620" y="35310"/>
                  </a:cubicBezTo>
                  <a:close/>
                </a:path>
              </a:pathLst>
            </a:custGeom>
            <a:solidFill>
              <a:srgbClr val="0096D4"/>
            </a:solidFill>
            <a:ln w="4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0F93BE30-A257-FB6A-6B97-6B9F49F71A20}"/>
              </a:ext>
            </a:extLst>
          </p:cNvPr>
          <p:cNvSpPr/>
          <p:nvPr/>
        </p:nvSpPr>
        <p:spPr>
          <a:xfrm>
            <a:off x="5792459" y="5210718"/>
            <a:ext cx="176551" cy="176551"/>
          </a:xfrm>
          <a:custGeom>
            <a:avLst/>
            <a:gdLst>
              <a:gd name="connsiteX0" fmla="*/ 176551 w 176551"/>
              <a:gd name="connsiteY0" fmla="*/ 88276 h 176551"/>
              <a:gd name="connsiteX1" fmla="*/ 88276 w 176551"/>
              <a:gd name="connsiteY1" fmla="*/ 176551 h 176551"/>
              <a:gd name="connsiteX2" fmla="*/ 0 w 176551"/>
              <a:gd name="connsiteY2" fmla="*/ 88276 h 176551"/>
              <a:gd name="connsiteX3" fmla="*/ 88276 w 176551"/>
              <a:gd name="connsiteY3" fmla="*/ 0 h 176551"/>
              <a:gd name="connsiteX4" fmla="*/ 176551 w 176551"/>
              <a:gd name="connsiteY4" fmla="*/ 88276 h 17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51" h="176551">
                <a:moveTo>
                  <a:pt x="176551" y="88276"/>
                </a:moveTo>
                <a:cubicBezTo>
                  <a:pt x="176551" y="137029"/>
                  <a:pt x="137029" y="176551"/>
                  <a:pt x="88276" y="176551"/>
                </a:cubicBezTo>
                <a:cubicBezTo>
                  <a:pt x="39522" y="176551"/>
                  <a:pt x="0" y="137029"/>
                  <a:pt x="0" y="88276"/>
                </a:cubicBezTo>
                <a:cubicBezTo>
                  <a:pt x="0" y="39522"/>
                  <a:pt x="39522" y="0"/>
                  <a:pt x="88276" y="0"/>
                </a:cubicBezTo>
                <a:cubicBezTo>
                  <a:pt x="137029" y="0"/>
                  <a:pt x="176551" y="39523"/>
                  <a:pt x="176551" y="88276"/>
                </a:cubicBezTo>
                <a:close/>
              </a:path>
            </a:pathLst>
          </a:custGeom>
          <a:noFill/>
          <a:ln w="2306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81" name="Grupo 480">
            <a:extLst>
              <a:ext uri="{FF2B5EF4-FFF2-40B4-BE49-F238E27FC236}">
                <a16:creationId xmlns:a16="http://schemas.microsoft.com/office/drawing/2014/main" id="{3D9221C2-E29E-EC0A-FF95-7B5C7539C04C}"/>
              </a:ext>
            </a:extLst>
          </p:cNvPr>
          <p:cNvGrpSpPr/>
          <p:nvPr/>
        </p:nvGrpSpPr>
        <p:grpSpPr>
          <a:xfrm>
            <a:off x="111494" y="111294"/>
            <a:ext cx="1733516" cy="1436048"/>
            <a:chOff x="153065" y="188291"/>
            <a:chExt cx="1733516" cy="1436048"/>
          </a:xfrm>
        </p:grpSpPr>
        <p:sp>
          <p:nvSpPr>
            <p:cNvPr id="482" name="Elipse 481">
              <a:extLst>
                <a:ext uri="{FF2B5EF4-FFF2-40B4-BE49-F238E27FC236}">
                  <a16:creationId xmlns:a16="http://schemas.microsoft.com/office/drawing/2014/main" id="{31697C99-3430-7235-F3CB-E9FEB1677D0F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83" name="Imagen 482">
              <a:extLst>
                <a:ext uri="{FF2B5EF4-FFF2-40B4-BE49-F238E27FC236}">
                  <a16:creationId xmlns:a16="http://schemas.microsoft.com/office/drawing/2014/main" id="{B99F2ADC-3942-F32A-3A6E-B332BDBE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12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153F3E9-E6C7-FF2E-4753-6F82399E3B02}"/>
              </a:ext>
            </a:extLst>
          </p:cNvPr>
          <p:cNvGrpSpPr/>
          <p:nvPr/>
        </p:nvGrpSpPr>
        <p:grpSpPr>
          <a:xfrm>
            <a:off x="469594" y="510114"/>
            <a:ext cx="418792" cy="912478"/>
            <a:chOff x="838332" y="2976462"/>
            <a:chExt cx="418792" cy="912478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A5B2BD54-17BF-A26C-E0E9-9C7D1EAA50C2}"/>
                </a:ext>
              </a:extLst>
            </p:cNvPr>
            <p:cNvSpPr/>
            <p:nvPr/>
          </p:nvSpPr>
          <p:spPr>
            <a:xfrm>
              <a:off x="1164364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6F1FF41E-1CB0-D1B7-0A16-45A52F6EED7D}"/>
                </a:ext>
              </a:extLst>
            </p:cNvPr>
            <p:cNvSpPr/>
            <p:nvPr/>
          </p:nvSpPr>
          <p:spPr>
            <a:xfrm>
              <a:off x="1001379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1C1315E-EAA4-6736-A099-286CA3784280}"/>
                </a:ext>
              </a:extLst>
            </p:cNvPr>
            <p:cNvSpPr/>
            <p:nvPr/>
          </p:nvSpPr>
          <p:spPr>
            <a:xfrm>
              <a:off x="838332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6495D06B-161E-F2EE-2C3F-89E480FC4DE2}"/>
                </a:ext>
              </a:extLst>
            </p:cNvPr>
            <p:cNvSpPr/>
            <p:nvPr/>
          </p:nvSpPr>
          <p:spPr>
            <a:xfrm>
              <a:off x="1164364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C4D204-C6B6-A577-7BF9-8310980B9822}"/>
                </a:ext>
              </a:extLst>
            </p:cNvPr>
            <p:cNvSpPr/>
            <p:nvPr/>
          </p:nvSpPr>
          <p:spPr>
            <a:xfrm>
              <a:off x="1001379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00C5AB9-7E84-B87F-F971-9730A9899A14}"/>
                </a:ext>
              </a:extLst>
            </p:cNvPr>
            <p:cNvSpPr/>
            <p:nvPr/>
          </p:nvSpPr>
          <p:spPr>
            <a:xfrm>
              <a:off x="838332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8918436-C5ED-7E5F-34D3-534AD7C0C1EA}"/>
                </a:ext>
              </a:extLst>
            </p:cNvPr>
            <p:cNvSpPr/>
            <p:nvPr/>
          </p:nvSpPr>
          <p:spPr>
            <a:xfrm>
              <a:off x="1164364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42198D0-C99B-12EC-0F62-FE7021C29468}"/>
                </a:ext>
              </a:extLst>
            </p:cNvPr>
            <p:cNvSpPr/>
            <p:nvPr/>
          </p:nvSpPr>
          <p:spPr>
            <a:xfrm>
              <a:off x="1001379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7DDC767-354B-3758-CAE9-743E9BAF5A87}"/>
                </a:ext>
              </a:extLst>
            </p:cNvPr>
            <p:cNvSpPr/>
            <p:nvPr/>
          </p:nvSpPr>
          <p:spPr>
            <a:xfrm>
              <a:off x="838332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3BCBB56-960B-F931-60A3-7A7FDA8D2271}"/>
                </a:ext>
              </a:extLst>
            </p:cNvPr>
            <p:cNvSpPr/>
            <p:nvPr/>
          </p:nvSpPr>
          <p:spPr>
            <a:xfrm>
              <a:off x="1164364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F1513EA-D7A7-0570-EAAE-34363E371C7B}"/>
                </a:ext>
              </a:extLst>
            </p:cNvPr>
            <p:cNvSpPr/>
            <p:nvPr/>
          </p:nvSpPr>
          <p:spPr>
            <a:xfrm>
              <a:off x="1001379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511FAC0-88DA-4765-EB9F-61401DA34120}"/>
                </a:ext>
              </a:extLst>
            </p:cNvPr>
            <p:cNvSpPr/>
            <p:nvPr/>
          </p:nvSpPr>
          <p:spPr>
            <a:xfrm>
              <a:off x="838332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CC8F1E-9A0C-8AD8-023D-18A6ECA5A0E9}"/>
                </a:ext>
              </a:extLst>
            </p:cNvPr>
            <p:cNvSpPr/>
            <p:nvPr/>
          </p:nvSpPr>
          <p:spPr>
            <a:xfrm>
              <a:off x="1164364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4EB6DE2-6218-BF5F-3397-7487F636C8B5}"/>
                </a:ext>
              </a:extLst>
            </p:cNvPr>
            <p:cNvSpPr/>
            <p:nvPr/>
          </p:nvSpPr>
          <p:spPr>
            <a:xfrm>
              <a:off x="1001379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AAD8927-4F30-E47C-E660-B4AF9902C108}"/>
                </a:ext>
              </a:extLst>
            </p:cNvPr>
            <p:cNvSpPr/>
            <p:nvPr/>
          </p:nvSpPr>
          <p:spPr>
            <a:xfrm>
              <a:off x="838332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8A23982-3643-E01D-2C24-1272EB7B0346}"/>
                </a:ext>
              </a:extLst>
            </p:cNvPr>
            <p:cNvSpPr/>
            <p:nvPr/>
          </p:nvSpPr>
          <p:spPr>
            <a:xfrm>
              <a:off x="1164364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35E8527-F630-DBDF-D4BE-EA46F9C3ECB5}"/>
                </a:ext>
              </a:extLst>
            </p:cNvPr>
            <p:cNvSpPr/>
            <p:nvPr/>
          </p:nvSpPr>
          <p:spPr>
            <a:xfrm>
              <a:off x="1001379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FD94D03-37FF-C0CD-5C10-FAB2650AB3D2}"/>
                </a:ext>
              </a:extLst>
            </p:cNvPr>
            <p:cNvSpPr/>
            <p:nvPr/>
          </p:nvSpPr>
          <p:spPr>
            <a:xfrm>
              <a:off x="838332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7783861-1722-B281-C519-22F60C3DE2D2}"/>
              </a:ext>
            </a:extLst>
          </p:cNvPr>
          <p:cNvGrpSpPr/>
          <p:nvPr/>
        </p:nvGrpSpPr>
        <p:grpSpPr>
          <a:xfrm>
            <a:off x="0" y="3908724"/>
            <a:ext cx="1104972" cy="1765316"/>
            <a:chOff x="0" y="4267952"/>
            <a:chExt cx="1104972" cy="1765316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4BE3DBD7-ACA1-D47A-3BD0-3DACA58DBE34}"/>
                </a:ext>
              </a:extLst>
            </p:cNvPr>
            <p:cNvSpPr/>
            <p:nvPr/>
          </p:nvSpPr>
          <p:spPr>
            <a:xfrm>
              <a:off x="0" y="4267952"/>
              <a:ext cx="840449" cy="1680898"/>
            </a:xfrm>
            <a:custGeom>
              <a:avLst/>
              <a:gdLst>
                <a:gd name="connsiteX0" fmla="*/ 0 w 840449"/>
                <a:gd name="connsiteY0" fmla="*/ -110 h 1680898"/>
                <a:gd name="connsiteX1" fmla="*/ 0 w 840449"/>
                <a:gd name="connsiteY1" fmla="*/ 1680789 h 1680898"/>
                <a:gd name="connsiteX2" fmla="*/ 840449 w 840449"/>
                <a:gd name="connsiteY2" fmla="*/ 840340 h 1680898"/>
                <a:gd name="connsiteX3" fmla="*/ 0 w 840449"/>
                <a:gd name="connsiteY3" fmla="*/ -110 h 168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449" h="1680898">
                  <a:moveTo>
                    <a:pt x="0" y="-110"/>
                  </a:moveTo>
                  <a:lnTo>
                    <a:pt x="0" y="1680789"/>
                  </a:lnTo>
                  <a:cubicBezTo>
                    <a:pt x="464167" y="1680789"/>
                    <a:pt x="840449" y="1304504"/>
                    <a:pt x="840449" y="840340"/>
                  </a:cubicBezTo>
                  <a:cubicBezTo>
                    <a:pt x="840449" y="376175"/>
                    <a:pt x="464167" y="-110"/>
                    <a:pt x="0" y="-110"/>
                  </a:cubicBezTo>
                  <a:close/>
                </a:path>
              </a:pathLst>
            </a:custGeom>
            <a:solidFill>
              <a:srgbClr val="D0CECE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18AA036B-6357-5434-763E-B7ED5312BC48}"/>
                </a:ext>
              </a:extLst>
            </p:cNvPr>
            <p:cNvSpPr/>
            <p:nvPr/>
          </p:nvSpPr>
          <p:spPr>
            <a:xfrm>
              <a:off x="280336" y="5208632"/>
              <a:ext cx="824636" cy="824636"/>
            </a:xfrm>
            <a:custGeom>
              <a:avLst/>
              <a:gdLst>
                <a:gd name="connsiteX0" fmla="*/ 824636 w 824636"/>
                <a:gd name="connsiteY0" fmla="*/ 412318 h 824636"/>
                <a:gd name="connsiteX1" fmla="*/ 412318 w 824636"/>
                <a:gd name="connsiteY1" fmla="*/ 824636 h 824636"/>
                <a:gd name="connsiteX2" fmla="*/ 0 w 824636"/>
                <a:gd name="connsiteY2" fmla="*/ 412318 h 824636"/>
                <a:gd name="connsiteX3" fmla="*/ 412318 w 824636"/>
                <a:gd name="connsiteY3" fmla="*/ 0 h 824636"/>
                <a:gd name="connsiteX4" fmla="*/ 824636 w 824636"/>
                <a:gd name="connsiteY4" fmla="*/ 412318 h 82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36" h="824636">
                  <a:moveTo>
                    <a:pt x="824636" y="412318"/>
                  </a:moveTo>
                  <a:cubicBezTo>
                    <a:pt x="824636" y="640035"/>
                    <a:pt x="640035" y="824636"/>
                    <a:pt x="412318" y="824636"/>
                  </a:cubicBezTo>
                  <a:cubicBezTo>
                    <a:pt x="184601" y="824636"/>
                    <a:pt x="0" y="640035"/>
                    <a:pt x="0" y="412318"/>
                  </a:cubicBezTo>
                  <a:cubicBezTo>
                    <a:pt x="0" y="184601"/>
                    <a:pt x="184601" y="0"/>
                    <a:pt x="412318" y="0"/>
                  </a:cubicBezTo>
                  <a:cubicBezTo>
                    <a:pt x="640035" y="0"/>
                    <a:pt x="824636" y="184601"/>
                    <a:pt x="824636" y="412318"/>
                  </a:cubicBezTo>
                  <a:close/>
                </a:path>
              </a:pathLst>
            </a:custGeom>
            <a:noFill/>
            <a:ln w="18299" cap="flat">
              <a:solidFill>
                <a:srgbClr val="004F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05A150F-D98E-ED48-AA45-674666BF4771}"/>
              </a:ext>
            </a:extLst>
          </p:cNvPr>
          <p:cNvGrpSpPr/>
          <p:nvPr/>
        </p:nvGrpSpPr>
        <p:grpSpPr>
          <a:xfrm>
            <a:off x="9865640" y="533170"/>
            <a:ext cx="1790593" cy="701805"/>
            <a:chOff x="9506412" y="1195706"/>
            <a:chExt cx="1790593" cy="701805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DDD925F-EE2A-8E9A-6507-D0529AE86950}"/>
                </a:ext>
              </a:extLst>
            </p:cNvPr>
            <p:cNvSpPr/>
            <p:nvPr/>
          </p:nvSpPr>
          <p:spPr>
            <a:xfrm>
              <a:off x="1120947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9042300F-8763-247D-50D9-D6C2BE0236C2}"/>
                </a:ext>
              </a:extLst>
            </p:cNvPr>
            <p:cNvSpPr/>
            <p:nvPr/>
          </p:nvSpPr>
          <p:spPr>
            <a:xfrm>
              <a:off x="1120947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DBCB874-8B83-F957-1155-F7F17FB8DC00}"/>
                </a:ext>
              </a:extLst>
            </p:cNvPr>
            <p:cNvSpPr/>
            <p:nvPr/>
          </p:nvSpPr>
          <p:spPr>
            <a:xfrm>
              <a:off x="1120947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B4D1F73-242C-9268-4269-0F8D23E168BD}"/>
                </a:ext>
              </a:extLst>
            </p:cNvPr>
            <p:cNvSpPr/>
            <p:nvPr/>
          </p:nvSpPr>
          <p:spPr>
            <a:xfrm>
              <a:off x="1105464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C8B32D2-2EBF-52C2-3178-36D5AB4E7B35}"/>
                </a:ext>
              </a:extLst>
            </p:cNvPr>
            <p:cNvSpPr/>
            <p:nvPr/>
          </p:nvSpPr>
          <p:spPr>
            <a:xfrm>
              <a:off x="1105476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12120AE-2831-8808-0610-9E46B0157BAA}"/>
                </a:ext>
              </a:extLst>
            </p:cNvPr>
            <p:cNvSpPr/>
            <p:nvPr/>
          </p:nvSpPr>
          <p:spPr>
            <a:xfrm>
              <a:off x="1105464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988EF87-4278-1519-1EE5-D3289301CC67}"/>
                </a:ext>
              </a:extLst>
            </p:cNvPr>
            <p:cNvSpPr/>
            <p:nvPr/>
          </p:nvSpPr>
          <p:spPr>
            <a:xfrm>
              <a:off x="1089981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FEF7D68-0BE0-BA8A-7033-5ECECD97C45C}"/>
                </a:ext>
              </a:extLst>
            </p:cNvPr>
            <p:cNvSpPr/>
            <p:nvPr/>
          </p:nvSpPr>
          <p:spPr>
            <a:xfrm>
              <a:off x="10900002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5B597E5-A75D-95DD-B257-4D9BE1ED74A4}"/>
                </a:ext>
              </a:extLst>
            </p:cNvPr>
            <p:cNvSpPr/>
            <p:nvPr/>
          </p:nvSpPr>
          <p:spPr>
            <a:xfrm>
              <a:off x="1089981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B74DA3C4-4289-D48C-D463-080533BB6C27}"/>
                </a:ext>
              </a:extLst>
            </p:cNvPr>
            <p:cNvSpPr/>
            <p:nvPr/>
          </p:nvSpPr>
          <p:spPr>
            <a:xfrm>
              <a:off x="1074498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617363B-736D-CFAF-444B-CBABF45165EF}"/>
                </a:ext>
              </a:extLst>
            </p:cNvPr>
            <p:cNvSpPr/>
            <p:nvPr/>
          </p:nvSpPr>
          <p:spPr>
            <a:xfrm>
              <a:off x="10745297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E578584B-3AD2-A912-6355-D430A352A981}"/>
                </a:ext>
              </a:extLst>
            </p:cNvPr>
            <p:cNvSpPr/>
            <p:nvPr/>
          </p:nvSpPr>
          <p:spPr>
            <a:xfrm>
              <a:off x="1074498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582E22D-6933-8A7E-71AA-C0C00D015BFE}"/>
                </a:ext>
              </a:extLst>
            </p:cNvPr>
            <p:cNvSpPr/>
            <p:nvPr/>
          </p:nvSpPr>
          <p:spPr>
            <a:xfrm>
              <a:off x="10590156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A35A492-932A-C3E8-3753-A8658C2BD5E5}"/>
                </a:ext>
              </a:extLst>
            </p:cNvPr>
            <p:cNvSpPr/>
            <p:nvPr/>
          </p:nvSpPr>
          <p:spPr>
            <a:xfrm>
              <a:off x="1059053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99C6CDA3-A40F-B3B9-C766-45C3DF382666}"/>
                </a:ext>
              </a:extLst>
            </p:cNvPr>
            <p:cNvSpPr/>
            <p:nvPr/>
          </p:nvSpPr>
          <p:spPr>
            <a:xfrm>
              <a:off x="10590156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D131B23-EFA6-CAA7-67DA-C75BF9BB02AD}"/>
                </a:ext>
              </a:extLst>
            </p:cNvPr>
            <p:cNvSpPr/>
            <p:nvPr/>
          </p:nvSpPr>
          <p:spPr>
            <a:xfrm>
              <a:off x="1043538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FD69AB0-88D6-AB75-8502-B8E3DAA040C9}"/>
                </a:ext>
              </a:extLst>
            </p:cNvPr>
            <p:cNvSpPr/>
            <p:nvPr/>
          </p:nvSpPr>
          <p:spPr>
            <a:xfrm>
              <a:off x="10435825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C615734-6A41-B571-9A36-1549B8D8992A}"/>
                </a:ext>
              </a:extLst>
            </p:cNvPr>
            <p:cNvSpPr/>
            <p:nvPr/>
          </p:nvSpPr>
          <p:spPr>
            <a:xfrm>
              <a:off x="1043538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2F5B288-C6C6-E8C5-1E68-B874DB516F0A}"/>
                </a:ext>
              </a:extLst>
            </p:cNvPr>
            <p:cNvSpPr/>
            <p:nvPr/>
          </p:nvSpPr>
          <p:spPr>
            <a:xfrm>
              <a:off x="11209474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88F5E8B-A353-1521-7CFD-628B246F540E}"/>
                </a:ext>
              </a:extLst>
            </p:cNvPr>
            <p:cNvSpPr/>
            <p:nvPr/>
          </p:nvSpPr>
          <p:spPr>
            <a:xfrm>
              <a:off x="11209474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3300C29-D858-00A7-927B-212E541660D7}"/>
                </a:ext>
              </a:extLst>
            </p:cNvPr>
            <p:cNvSpPr/>
            <p:nvPr/>
          </p:nvSpPr>
          <p:spPr>
            <a:xfrm>
              <a:off x="11054769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114762E-5625-3454-A74C-F2E86481AA55}"/>
                </a:ext>
              </a:extLst>
            </p:cNvPr>
            <p:cNvSpPr/>
            <p:nvPr/>
          </p:nvSpPr>
          <p:spPr>
            <a:xfrm>
              <a:off x="11054769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684B526-6E26-7DD4-8F64-F54B14D9BE37}"/>
                </a:ext>
              </a:extLst>
            </p:cNvPr>
            <p:cNvSpPr/>
            <p:nvPr/>
          </p:nvSpPr>
          <p:spPr>
            <a:xfrm>
              <a:off x="10900002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F4205E9-3DEC-9C76-7918-2270277A7D05}"/>
                </a:ext>
              </a:extLst>
            </p:cNvPr>
            <p:cNvSpPr/>
            <p:nvPr/>
          </p:nvSpPr>
          <p:spPr>
            <a:xfrm>
              <a:off x="10900002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4AE2DE9-9EA5-6E8B-DBAB-633FB02BBF8D}"/>
                </a:ext>
              </a:extLst>
            </p:cNvPr>
            <p:cNvSpPr/>
            <p:nvPr/>
          </p:nvSpPr>
          <p:spPr>
            <a:xfrm>
              <a:off x="10745297" y="1656147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C07DBDC-800A-3490-E4C1-DB2EAF0CDD1D}"/>
                </a:ext>
              </a:extLst>
            </p:cNvPr>
            <p:cNvSpPr/>
            <p:nvPr/>
          </p:nvSpPr>
          <p:spPr>
            <a:xfrm>
              <a:off x="10745297" y="1809980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9C72B766-8FE8-ACD2-7142-613FB9B4E817}"/>
                </a:ext>
              </a:extLst>
            </p:cNvPr>
            <p:cNvSpPr/>
            <p:nvPr/>
          </p:nvSpPr>
          <p:spPr>
            <a:xfrm>
              <a:off x="10590530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71920A5-BFEB-FF58-EFD5-046F42C492FC}"/>
                </a:ext>
              </a:extLst>
            </p:cNvPr>
            <p:cNvSpPr/>
            <p:nvPr/>
          </p:nvSpPr>
          <p:spPr>
            <a:xfrm>
              <a:off x="10590530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D62E820-EB43-EE15-147E-A3F0AC53A489}"/>
                </a:ext>
              </a:extLst>
            </p:cNvPr>
            <p:cNvSpPr/>
            <p:nvPr/>
          </p:nvSpPr>
          <p:spPr>
            <a:xfrm>
              <a:off x="10435825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AB16DFBC-57B0-3EFD-86B7-DF790A94D408}"/>
                </a:ext>
              </a:extLst>
            </p:cNvPr>
            <p:cNvSpPr/>
            <p:nvPr/>
          </p:nvSpPr>
          <p:spPr>
            <a:xfrm>
              <a:off x="10435825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D6E8E33B-9BAA-2E58-51D8-0C286CE57DB1}"/>
                </a:ext>
              </a:extLst>
            </p:cNvPr>
            <p:cNvSpPr/>
            <p:nvPr/>
          </p:nvSpPr>
          <p:spPr>
            <a:xfrm>
              <a:off x="1028055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457BA4A8-C3AF-7958-77EC-F635A47DF032}"/>
                </a:ext>
              </a:extLst>
            </p:cNvPr>
            <p:cNvSpPr/>
            <p:nvPr/>
          </p:nvSpPr>
          <p:spPr>
            <a:xfrm>
              <a:off x="10280061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58A865F4-9939-72A5-7143-28BA167678F8}"/>
                </a:ext>
              </a:extLst>
            </p:cNvPr>
            <p:cNvSpPr/>
            <p:nvPr/>
          </p:nvSpPr>
          <p:spPr>
            <a:xfrm>
              <a:off x="1028055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4EEBDF8C-BFC6-ABC9-42E3-74E199239E70}"/>
                </a:ext>
              </a:extLst>
            </p:cNvPr>
            <p:cNvSpPr/>
            <p:nvPr/>
          </p:nvSpPr>
          <p:spPr>
            <a:xfrm>
              <a:off x="10125730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B7D66490-30AB-9E06-01E3-EF0D2B95A478}"/>
                </a:ext>
              </a:extLst>
            </p:cNvPr>
            <p:cNvSpPr/>
            <p:nvPr/>
          </p:nvSpPr>
          <p:spPr>
            <a:xfrm>
              <a:off x="10125357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0C64FA9A-2E57-FF83-1DC1-B53C7BA3A736}"/>
                </a:ext>
              </a:extLst>
            </p:cNvPr>
            <p:cNvSpPr/>
            <p:nvPr/>
          </p:nvSpPr>
          <p:spPr>
            <a:xfrm>
              <a:off x="10125730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58483C9B-DFF7-FD8A-4B8B-9BC3B0FE4349}"/>
                </a:ext>
              </a:extLst>
            </p:cNvPr>
            <p:cNvSpPr/>
            <p:nvPr/>
          </p:nvSpPr>
          <p:spPr>
            <a:xfrm>
              <a:off x="9970901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0227BFAC-696C-A526-D193-7E2F58E760F7}"/>
                </a:ext>
              </a:extLst>
            </p:cNvPr>
            <p:cNvSpPr/>
            <p:nvPr/>
          </p:nvSpPr>
          <p:spPr>
            <a:xfrm>
              <a:off x="997058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6508E9C1-3505-7BE5-AB67-D1B63B0C93F7}"/>
                </a:ext>
              </a:extLst>
            </p:cNvPr>
            <p:cNvSpPr/>
            <p:nvPr/>
          </p:nvSpPr>
          <p:spPr>
            <a:xfrm>
              <a:off x="9970901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9CDE95F6-883D-F25E-0FA1-84AEF7AD0D37}"/>
                </a:ext>
              </a:extLst>
            </p:cNvPr>
            <p:cNvSpPr/>
            <p:nvPr/>
          </p:nvSpPr>
          <p:spPr>
            <a:xfrm>
              <a:off x="9816071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DD4D4B60-245F-C2C1-0B53-1AB590069713}"/>
                </a:ext>
              </a:extLst>
            </p:cNvPr>
            <p:cNvSpPr/>
            <p:nvPr/>
          </p:nvSpPr>
          <p:spPr>
            <a:xfrm>
              <a:off x="981588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4999DAB3-1660-E201-49EA-D0D96C41E863}"/>
                </a:ext>
              </a:extLst>
            </p:cNvPr>
            <p:cNvSpPr/>
            <p:nvPr/>
          </p:nvSpPr>
          <p:spPr>
            <a:xfrm>
              <a:off x="9816071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B4F22E09-C683-F111-A04C-54AC56BB2E6E}"/>
                </a:ext>
              </a:extLst>
            </p:cNvPr>
            <p:cNvSpPr/>
            <p:nvPr/>
          </p:nvSpPr>
          <p:spPr>
            <a:xfrm>
              <a:off x="966124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C95538AB-7543-0BBC-632B-9DA072395964}"/>
                </a:ext>
              </a:extLst>
            </p:cNvPr>
            <p:cNvSpPr/>
            <p:nvPr/>
          </p:nvSpPr>
          <p:spPr>
            <a:xfrm>
              <a:off x="966118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8B8236F9-66A5-7271-007A-009F95868FEC}"/>
                </a:ext>
              </a:extLst>
            </p:cNvPr>
            <p:cNvSpPr/>
            <p:nvPr/>
          </p:nvSpPr>
          <p:spPr>
            <a:xfrm>
              <a:off x="966124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4BD44E1C-5419-8BBD-24AD-13EA1708D4D5}"/>
                </a:ext>
              </a:extLst>
            </p:cNvPr>
            <p:cNvSpPr/>
            <p:nvPr/>
          </p:nvSpPr>
          <p:spPr>
            <a:xfrm>
              <a:off x="950641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C6B97427-91CE-9514-047B-8E0FFFCCDE71}"/>
                </a:ext>
              </a:extLst>
            </p:cNvPr>
            <p:cNvSpPr/>
            <p:nvPr/>
          </p:nvSpPr>
          <p:spPr>
            <a:xfrm>
              <a:off x="9506412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1C64C22E-3BB6-B612-1CDC-41133D0DF362}"/>
                </a:ext>
              </a:extLst>
            </p:cNvPr>
            <p:cNvSpPr/>
            <p:nvPr/>
          </p:nvSpPr>
          <p:spPr>
            <a:xfrm>
              <a:off x="950641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58" name="Forma libre: forma 457">
            <a:extLst>
              <a:ext uri="{FF2B5EF4-FFF2-40B4-BE49-F238E27FC236}">
                <a16:creationId xmlns:a16="http://schemas.microsoft.com/office/drawing/2014/main" id="{D69BA049-242E-281C-E74C-EB01AC3B43A4}"/>
              </a:ext>
            </a:extLst>
          </p:cNvPr>
          <p:cNvSpPr/>
          <p:nvPr/>
        </p:nvSpPr>
        <p:spPr>
          <a:xfrm>
            <a:off x="11206562" y="5367569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5 w 207310"/>
              <a:gd name="connsiteY1" fmla="*/ 207311 h 207310"/>
              <a:gd name="connsiteX2" fmla="*/ 0 w 207310"/>
              <a:gd name="connsiteY2" fmla="*/ 103655 h 207310"/>
              <a:gd name="connsiteX3" fmla="*/ 103655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5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5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9" name="Forma libre: forma 458">
            <a:extLst>
              <a:ext uri="{FF2B5EF4-FFF2-40B4-BE49-F238E27FC236}">
                <a16:creationId xmlns:a16="http://schemas.microsoft.com/office/drawing/2014/main" id="{6A34B58E-E5A8-6680-78A3-900606CC7FD4}"/>
              </a:ext>
            </a:extLst>
          </p:cNvPr>
          <p:cNvSpPr/>
          <p:nvPr/>
        </p:nvSpPr>
        <p:spPr>
          <a:xfrm>
            <a:off x="1533872" y="917267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6 w 207310"/>
              <a:gd name="connsiteY1" fmla="*/ 207311 h 207310"/>
              <a:gd name="connsiteX2" fmla="*/ 0 w 207310"/>
              <a:gd name="connsiteY2" fmla="*/ 103655 h 207310"/>
              <a:gd name="connsiteX3" fmla="*/ 103656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6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6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60" name="Grupo 459">
            <a:extLst>
              <a:ext uri="{FF2B5EF4-FFF2-40B4-BE49-F238E27FC236}">
                <a16:creationId xmlns:a16="http://schemas.microsoft.com/office/drawing/2014/main" id="{3FCE1B0C-B070-026A-B91B-6020BD17F186}"/>
              </a:ext>
            </a:extLst>
          </p:cNvPr>
          <p:cNvGrpSpPr/>
          <p:nvPr/>
        </p:nvGrpSpPr>
        <p:grpSpPr>
          <a:xfrm>
            <a:off x="0" y="330288"/>
            <a:ext cx="1733516" cy="1436048"/>
            <a:chOff x="153065" y="188291"/>
            <a:chExt cx="1733516" cy="1436048"/>
          </a:xfrm>
        </p:grpSpPr>
        <p:sp>
          <p:nvSpPr>
            <p:cNvPr id="461" name="Elipse 460">
              <a:extLst>
                <a:ext uri="{FF2B5EF4-FFF2-40B4-BE49-F238E27FC236}">
                  <a16:creationId xmlns:a16="http://schemas.microsoft.com/office/drawing/2014/main" id="{AB2B7DD4-9F2F-3E39-A027-DFCF9D5CAE78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62" name="Imagen 461">
              <a:extLst>
                <a:ext uri="{FF2B5EF4-FFF2-40B4-BE49-F238E27FC236}">
                  <a16:creationId xmlns:a16="http://schemas.microsoft.com/office/drawing/2014/main" id="{DB399C2A-F71A-131E-0CA0-CA150563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463" name="CuadroTexto 462">
            <a:extLst>
              <a:ext uri="{FF2B5EF4-FFF2-40B4-BE49-F238E27FC236}">
                <a16:creationId xmlns:a16="http://schemas.microsoft.com/office/drawing/2014/main" id="{10DC1253-77E9-4E92-2306-6226DBFA22CF}"/>
              </a:ext>
            </a:extLst>
          </p:cNvPr>
          <p:cNvSpPr txBox="1"/>
          <p:nvPr/>
        </p:nvSpPr>
        <p:spPr>
          <a:xfrm>
            <a:off x="2843057" y="976102"/>
            <a:ext cx="545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Participan las categorías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Iskay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,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Kinsa</a:t>
            </a:r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 y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Tawa</a:t>
            </a:r>
            <a:endParaRPr lang="es-PE" sz="2000" dirty="0">
              <a:solidFill>
                <a:srgbClr val="E94E88"/>
              </a:solidFill>
              <a:latin typeface="Gotham Rounded Medium" pitchFamily="50" charset="0"/>
            </a:endParaRPr>
          </a:p>
        </p:txBody>
      </p:sp>
      <p:pic>
        <p:nvPicPr>
          <p:cNvPr id="465" name="Gráfico 464">
            <a:extLst>
              <a:ext uri="{FF2B5EF4-FFF2-40B4-BE49-F238E27FC236}">
                <a16:creationId xmlns:a16="http://schemas.microsoft.com/office/drawing/2014/main" id="{31D50E84-892E-1D01-FA9F-E1ADC6B08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1338" y="357958"/>
            <a:ext cx="4702045" cy="530144"/>
          </a:xfrm>
          <a:prstGeom prst="rect">
            <a:avLst/>
          </a:prstGeom>
        </p:spPr>
      </p:pic>
      <p:sp>
        <p:nvSpPr>
          <p:cNvPr id="467" name="CuadroTexto 466">
            <a:extLst>
              <a:ext uri="{FF2B5EF4-FFF2-40B4-BE49-F238E27FC236}">
                <a16:creationId xmlns:a16="http://schemas.microsoft.com/office/drawing/2014/main" id="{2622FF1A-E6D8-37A8-5D2A-9A7AAE6B3975}"/>
              </a:ext>
            </a:extLst>
          </p:cNvPr>
          <p:cNvSpPr txBox="1"/>
          <p:nvPr/>
        </p:nvSpPr>
        <p:spPr>
          <a:xfrm>
            <a:off x="4969425" y="405257"/>
            <a:ext cx="272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Regional – DRE/GRE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68" name="CuadroTexto 467">
            <a:extLst>
              <a:ext uri="{FF2B5EF4-FFF2-40B4-BE49-F238E27FC236}">
                <a16:creationId xmlns:a16="http://schemas.microsoft.com/office/drawing/2014/main" id="{814F650F-4F13-A576-2FA8-7CF815BF13E0}"/>
              </a:ext>
            </a:extLst>
          </p:cNvPr>
          <p:cNvSpPr txBox="1"/>
          <p:nvPr/>
        </p:nvSpPr>
        <p:spPr>
          <a:xfrm>
            <a:off x="3699159" y="436034"/>
            <a:ext cx="102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Etapa: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graphicFrame>
        <p:nvGraphicFramePr>
          <p:cNvPr id="470" name="Tabla 469">
            <a:extLst>
              <a:ext uri="{FF2B5EF4-FFF2-40B4-BE49-F238E27FC236}">
                <a16:creationId xmlns:a16="http://schemas.microsoft.com/office/drawing/2014/main" id="{DE426516-301D-E21C-A324-750D7607F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70454"/>
              </p:ext>
            </p:extLst>
          </p:nvPr>
        </p:nvGraphicFramePr>
        <p:xfrm>
          <a:off x="1385307" y="1679887"/>
          <a:ext cx="9718906" cy="449707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74582">
                  <a:extLst>
                    <a:ext uri="{9D8B030D-6E8A-4147-A177-3AD203B41FA5}">
                      <a16:colId xmlns:a16="http://schemas.microsoft.com/office/drawing/2014/main" val="2984034535"/>
                    </a:ext>
                  </a:extLst>
                </a:gridCol>
                <a:gridCol w="7944324">
                  <a:extLst>
                    <a:ext uri="{9D8B030D-6E8A-4147-A177-3AD203B41FA5}">
                      <a16:colId xmlns:a16="http://schemas.microsoft.com/office/drawing/2014/main" val="264516340"/>
                    </a:ext>
                  </a:extLst>
                </a:gridCol>
              </a:tblGrid>
              <a:tr h="75137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Hasta el 6 de septiembre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0" dirty="0">
                          <a:effectLst/>
                        </a:rPr>
                        <a:t>Los especialistas de las áreas de ciencia y tecnología y de matemáticas de las DRE/GRE deberán establecer la sede de una institución educativa para la toma de las pruebas en la etapa regional y garantizar las facilidades del proceso.</a:t>
                      </a:r>
                      <a:endParaRPr lang="es-P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177992"/>
                  </a:ext>
                </a:extLst>
              </a:tr>
              <a:tr h="87753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Los especialistas de las áreas de ciencia y tecnología y de matemáticas de las DRE/GRE convocan a los docentes asesores de los estudiantes ganadores de la etapa provincial, correspondientes a su región para su asistencia a la sede donde se realizarán las pruebas correspondientes.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050230"/>
                  </a:ext>
                </a:extLst>
              </a:tr>
              <a:tr h="62521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8 de septiembre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Dos horas antes del inicio de la prueba la Comisión organizadora del concurso remitirá la prueba vía correo electrónico a los especialistas de las DRE/GRE a cargo de la prueba, para su impresión.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42931"/>
                  </a:ext>
                </a:extLst>
              </a:tr>
              <a:tr h="4990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8 de septiembre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Los especialistas de la GRE/DRE inician la toma de la prueba a las </a:t>
                      </a:r>
                      <a:r>
                        <a:rPr lang="es-PE" sz="1100">
                          <a:effectLst/>
                        </a:rPr>
                        <a:t>categorías Iskay, Kinsa y Tawa desde las </a:t>
                      </a:r>
                      <a:r>
                        <a:rPr lang="es-ES" sz="1100">
                          <a:effectLst/>
                        </a:rPr>
                        <a:t>9:00 am hasta las 11:00 am de acuerdo a las Bases.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1310"/>
                  </a:ext>
                </a:extLst>
              </a:tr>
              <a:tr h="37289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Los especialistas de las GRE/DRE califican las pruebas de acuerdo al solucionario remitido por la Comisión organizadora.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423210"/>
                  </a:ext>
                </a:extLst>
              </a:tr>
              <a:tr h="49905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Los especialistas de las DRE/GRE remiten el cuadro de calificación y las pruebas vía correo electrónico a la comisión organizadora.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68977"/>
                  </a:ext>
                </a:extLst>
              </a:tr>
              <a:tr h="372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9 de septiembre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La Comisión Organizadora publicará los resultados de esta etapa en el portal de clubes clubescyt.concytec.gob.pe 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13373"/>
                  </a:ext>
                </a:extLst>
              </a:tr>
              <a:tr h="499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Desde el 10 de setiembre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La Comisión organizadora inicia el envío de los premios a los ganadores de la etapa regional, de acuerdo a lo establecido en las Bases.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8" marR="46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25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06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153F3E9-E6C7-FF2E-4753-6F82399E3B02}"/>
              </a:ext>
            </a:extLst>
          </p:cNvPr>
          <p:cNvGrpSpPr/>
          <p:nvPr/>
        </p:nvGrpSpPr>
        <p:grpSpPr>
          <a:xfrm>
            <a:off x="469594" y="510114"/>
            <a:ext cx="418792" cy="912478"/>
            <a:chOff x="838332" y="2976462"/>
            <a:chExt cx="418792" cy="912478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A5B2BD54-17BF-A26C-E0E9-9C7D1EAA50C2}"/>
                </a:ext>
              </a:extLst>
            </p:cNvPr>
            <p:cNvSpPr/>
            <p:nvPr/>
          </p:nvSpPr>
          <p:spPr>
            <a:xfrm>
              <a:off x="1164364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6F1FF41E-1CB0-D1B7-0A16-45A52F6EED7D}"/>
                </a:ext>
              </a:extLst>
            </p:cNvPr>
            <p:cNvSpPr/>
            <p:nvPr/>
          </p:nvSpPr>
          <p:spPr>
            <a:xfrm>
              <a:off x="1001379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1C1315E-EAA4-6736-A099-286CA3784280}"/>
                </a:ext>
              </a:extLst>
            </p:cNvPr>
            <p:cNvSpPr/>
            <p:nvPr/>
          </p:nvSpPr>
          <p:spPr>
            <a:xfrm>
              <a:off x="838332" y="37961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6495D06B-161E-F2EE-2C3F-89E480FC4DE2}"/>
                </a:ext>
              </a:extLst>
            </p:cNvPr>
            <p:cNvSpPr/>
            <p:nvPr/>
          </p:nvSpPr>
          <p:spPr>
            <a:xfrm>
              <a:off x="1164364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C4D204-C6B6-A577-7BF9-8310980B9822}"/>
                </a:ext>
              </a:extLst>
            </p:cNvPr>
            <p:cNvSpPr/>
            <p:nvPr/>
          </p:nvSpPr>
          <p:spPr>
            <a:xfrm>
              <a:off x="1001379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00C5AB9-7E84-B87F-F971-9730A9899A14}"/>
                </a:ext>
              </a:extLst>
            </p:cNvPr>
            <p:cNvSpPr/>
            <p:nvPr/>
          </p:nvSpPr>
          <p:spPr>
            <a:xfrm>
              <a:off x="838332" y="36321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8918436-C5ED-7E5F-34D3-534AD7C0C1EA}"/>
                </a:ext>
              </a:extLst>
            </p:cNvPr>
            <p:cNvSpPr/>
            <p:nvPr/>
          </p:nvSpPr>
          <p:spPr>
            <a:xfrm>
              <a:off x="1164364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42198D0-C99B-12EC-0F62-FE7021C29468}"/>
                </a:ext>
              </a:extLst>
            </p:cNvPr>
            <p:cNvSpPr/>
            <p:nvPr/>
          </p:nvSpPr>
          <p:spPr>
            <a:xfrm>
              <a:off x="1001379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7DDC767-354B-3758-CAE9-743E9BAF5A87}"/>
                </a:ext>
              </a:extLst>
            </p:cNvPr>
            <p:cNvSpPr/>
            <p:nvPr/>
          </p:nvSpPr>
          <p:spPr>
            <a:xfrm>
              <a:off x="838332" y="34682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3BCBB56-960B-F931-60A3-7A7FDA8D2271}"/>
                </a:ext>
              </a:extLst>
            </p:cNvPr>
            <p:cNvSpPr/>
            <p:nvPr/>
          </p:nvSpPr>
          <p:spPr>
            <a:xfrm>
              <a:off x="1164364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F1513EA-D7A7-0570-EAAE-34363E371C7B}"/>
                </a:ext>
              </a:extLst>
            </p:cNvPr>
            <p:cNvSpPr/>
            <p:nvPr/>
          </p:nvSpPr>
          <p:spPr>
            <a:xfrm>
              <a:off x="1001379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511FAC0-88DA-4765-EB9F-61401DA34120}"/>
                </a:ext>
              </a:extLst>
            </p:cNvPr>
            <p:cNvSpPr/>
            <p:nvPr/>
          </p:nvSpPr>
          <p:spPr>
            <a:xfrm>
              <a:off x="838332" y="3304299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CC8F1E-9A0C-8AD8-023D-18A6ECA5A0E9}"/>
                </a:ext>
              </a:extLst>
            </p:cNvPr>
            <p:cNvSpPr/>
            <p:nvPr/>
          </p:nvSpPr>
          <p:spPr>
            <a:xfrm>
              <a:off x="1164364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4EB6DE2-6218-BF5F-3397-7487F636C8B5}"/>
                </a:ext>
              </a:extLst>
            </p:cNvPr>
            <p:cNvSpPr/>
            <p:nvPr/>
          </p:nvSpPr>
          <p:spPr>
            <a:xfrm>
              <a:off x="1001379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AAD8927-4F30-E47C-E660-B4AF9902C108}"/>
                </a:ext>
              </a:extLst>
            </p:cNvPr>
            <p:cNvSpPr/>
            <p:nvPr/>
          </p:nvSpPr>
          <p:spPr>
            <a:xfrm>
              <a:off x="838332" y="3140380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8A23982-3643-E01D-2C24-1272EB7B0346}"/>
                </a:ext>
              </a:extLst>
            </p:cNvPr>
            <p:cNvSpPr/>
            <p:nvPr/>
          </p:nvSpPr>
          <p:spPr>
            <a:xfrm>
              <a:off x="1164364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35E8527-F630-DBDF-D4BE-EA46F9C3ECB5}"/>
                </a:ext>
              </a:extLst>
            </p:cNvPr>
            <p:cNvSpPr/>
            <p:nvPr/>
          </p:nvSpPr>
          <p:spPr>
            <a:xfrm>
              <a:off x="1001379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FD94D03-37FF-C0CD-5C10-FAB2650AB3D2}"/>
                </a:ext>
              </a:extLst>
            </p:cNvPr>
            <p:cNvSpPr/>
            <p:nvPr/>
          </p:nvSpPr>
          <p:spPr>
            <a:xfrm>
              <a:off x="838332" y="2976462"/>
              <a:ext cx="92760" cy="92760"/>
            </a:xfrm>
            <a:custGeom>
              <a:avLst/>
              <a:gdLst>
                <a:gd name="connsiteX0" fmla="*/ 92761 w 92760"/>
                <a:gd name="connsiteY0" fmla="*/ 46380 h 92760"/>
                <a:gd name="connsiteX1" fmla="*/ 46380 w 92760"/>
                <a:gd name="connsiteY1" fmla="*/ 92761 h 92760"/>
                <a:gd name="connsiteX2" fmla="*/ 0 w 92760"/>
                <a:gd name="connsiteY2" fmla="*/ 46380 h 92760"/>
                <a:gd name="connsiteX3" fmla="*/ 46380 w 92760"/>
                <a:gd name="connsiteY3" fmla="*/ 0 h 92760"/>
                <a:gd name="connsiteX4" fmla="*/ 92761 w 92760"/>
                <a:gd name="connsiteY4" fmla="*/ 46380 h 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60" h="92760">
                  <a:moveTo>
                    <a:pt x="92761" y="46380"/>
                  </a:moveTo>
                  <a:cubicBezTo>
                    <a:pt x="92761" y="71996"/>
                    <a:pt x="71995" y="92761"/>
                    <a:pt x="46380" y="92761"/>
                  </a:cubicBezTo>
                  <a:cubicBezTo>
                    <a:pt x="20765" y="92761"/>
                    <a:pt x="0" y="71996"/>
                    <a:pt x="0" y="46380"/>
                  </a:cubicBezTo>
                  <a:cubicBezTo>
                    <a:pt x="0" y="20765"/>
                    <a:pt x="20765" y="0"/>
                    <a:pt x="46380" y="0"/>
                  </a:cubicBezTo>
                  <a:cubicBezTo>
                    <a:pt x="71995" y="0"/>
                    <a:pt x="92761" y="20765"/>
                    <a:pt x="92761" y="46380"/>
                  </a:cubicBezTo>
                  <a:close/>
                </a:path>
              </a:pathLst>
            </a:custGeom>
            <a:solidFill>
              <a:srgbClr val="93C036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7783861-1722-B281-C519-22F60C3DE2D2}"/>
              </a:ext>
            </a:extLst>
          </p:cNvPr>
          <p:cNvGrpSpPr/>
          <p:nvPr/>
        </p:nvGrpSpPr>
        <p:grpSpPr>
          <a:xfrm>
            <a:off x="0" y="3908724"/>
            <a:ext cx="1104972" cy="1765316"/>
            <a:chOff x="0" y="4267952"/>
            <a:chExt cx="1104972" cy="1765316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4BE3DBD7-ACA1-D47A-3BD0-3DACA58DBE34}"/>
                </a:ext>
              </a:extLst>
            </p:cNvPr>
            <p:cNvSpPr/>
            <p:nvPr/>
          </p:nvSpPr>
          <p:spPr>
            <a:xfrm>
              <a:off x="0" y="4267952"/>
              <a:ext cx="840449" cy="1680898"/>
            </a:xfrm>
            <a:custGeom>
              <a:avLst/>
              <a:gdLst>
                <a:gd name="connsiteX0" fmla="*/ 0 w 840449"/>
                <a:gd name="connsiteY0" fmla="*/ -110 h 1680898"/>
                <a:gd name="connsiteX1" fmla="*/ 0 w 840449"/>
                <a:gd name="connsiteY1" fmla="*/ 1680789 h 1680898"/>
                <a:gd name="connsiteX2" fmla="*/ 840449 w 840449"/>
                <a:gd name="connsiteY2" fmla="*/ 840340 h 1680898"/>
                <a:gd name="connsiteX3" fmla="*/ 0 w 840449"/>
                <a:gd name="connsiteY3" fmla="*/ -110 h 168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449" h="1680898">
                  <a:moveTo>
                    <a:pt x="0" y="-110"/>
                  </a:moveTo>
                  <a:lnTo>
                    <a:pt x="0" y="1680789"/>
                  </a:lnTo>
                  <a:cubicBezTo>
                    <a:pt x="464167" y="1680789"/>
                    <a:pt x="840449" y="1304504"/>
                    <a:pt x="840449" y="840340"/>
                  </a:cubicBezTo>
                  <a:cubicBezTo>
                    <a:pt x="840449" y="376175"/>
                    <a:pt x="464167" y="-110"/>
                    <a:pt x="0" y="-110"/>
                  </a:cubicBezTo>
                  <a:close/>
                </a:path>
              </a:pathLst>
            </a:custGeom>
            <a:solidFill>
              <a:srgbClr val="D0CECE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18AA036B-6357-5434-763E-B7ED5312BC48}"/>
                </a:ext>
              </a:extLst>
            </p:cNvPr>
            <p:cNvSpPr/>
            <p:nvPr/>
          </p:nvSpPr>
          <p:spPr>
            <a:xfrm>
              <a:off x="280336" y="5208632"/>
              <a:ext cx="824636" cy="824636"/>
            </a:xfrm>
            <a:custGeom>
              <a:avLst/>
              <a:gdLst>
                <a:gd name="connsiteX0" fmla="*/ 824636 w 824636"/>
                <a:gd name="connsiteY0" fmla="*/ 412318 h 824636"/>
                <a:gd name="connsiteX1" fmla="*/ 412318 w 824636"/>
                <a:gd name="connsiteY1" fmla="*/ 824636 h 824636"/>
                <a:gd name="connsiteX2" fmla="*/ 0 w 824636"/>
                <a:gd name="connsiteY2" fmla="*/ 412318 h 824636"/>
                <a:gd name="connsiteX3" fmla="*/ 412318 w 824636"/>
                <a:gd name="connsiteY3" fmla="*/ 0 h 824636"/>
                <a:gd name="connsiteX4" fmla="*/ 824636 w 824636"/>
                <a:gd name="connsiteY4" fmla="*/ 412318 h 82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36" h="824636">
                  <a:moveTo>
                    <a:pt x="824636" y="412318"/>
                  </a:moveTo>
                  <a:cubicBezTo>
                    <a:pt x="824636" y="640035"/>
                    <a:pt x="640035" y="824636"/>
                    <a:pt x="412318" y="824636"/>
                  </a:cubicBezTo>
                  <a:cubicBezTo>
                    <a:pt x="184601" y="824636"/>
                    <a:pt x="0" y="640035"/>
                    <a:pt x="0" y="412318"/>
                  </a:cubicBezTo>
                  <a:cubicBezTo>
                    <a:pt x="0" y="184601"/>
                    <a:pt x="184601" y="0"/>
                    <a:pt x="412318" y="0"/>
                  </a:cubicBezTo>
                  <a:cubicBezTo>
                    <a:pt x="640035" y="0"/>
                    <a:pt x="824636" y="184601"/>
                    <a:pt x="824636" y="412318"/>
                  </a:cubicBezTo>
                  <a:close/>
                </a:path>
              </a:pathLst>
            </a:custGeom>
            <a:noFill/>
            <a:ln w="18299" cap="flat">
              <a:solidFill>
                <a:srgbClr val="004F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05A150F-D98E-ED48-AA45-674666BF4771}"/>
              </a:ext>
            </a:extLst>
          </p:cNvPr>
          <p:cNvGrpSpPr/>
          <p:nvPr/>
        </p:nvGrpSpPr>
        <p:grpSpPr>
          <a:xfrm>
            <a:off x="9865640" y="533170"/>
            <a:ext cx="1790593" cy="701805"/>
            <a:chOff x="9506412" y="1195706"/>
            <a:chExt cx="1790593" cy="701805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DDD925F-EE2A-8E9A-6507-D0529AE86950}"/>
                </a:ext>
              </a:extLst>
            </p:cNvPr>
            <p:cNvSpPr/>
            <p:nvPr/>
          </p:nvSpPr>
          <p:spPr>
            <a:xfrm>
              <a:off x="1120947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9042300F-8763-247D-50D9-D6C2BE0236C2}"/>
                </a:ext>
              </a:extLst>
            </p:cNvPr>
            <p:cNvSpPr/>
            <p:nvPr/>
          </p:nvSpPr>
          <p:spPr>
            <a:xfrm>
              <a:off x="1120947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DBCB874-8B83-F957-1155-F7F17FB8DC00}"/>
                </a:ext>
              </a:extLst>
            </p:cNvPr>
            <p:cNvSpPr/>
            <p:nvPr/>
          </p:nvSpPr>
          <p:spPr>
            <a:xfrm>
              <a:off x="1120947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B4D1F73-242C-9268-4269-0F8D23E168BD}"/>
                </a:ext>
              </a:extLst>
            </p:cNvPr>
            <p:cNvSpPr/>
            <p:nvPr/>
          </p:nvSpPr>
          <p:spPr>
            <a:xfrm>
              <a:off x="11054644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C8B32D2-2EBF-52C2-3178-36D5AB4E7B35}"/>
                </a:ext>
              </a:extLst>
            </p:cNvPr>
            <p:cNvSpPr/>
            <p:nvPr/>
          </p:nvSpPr>
          <p:spPr>
            <a:xfrm>
              <a:off x="1105476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12120AE-2831-8808-0610-9E46B0157BAA}"/>
                </a:ext>
              </a:extLst>
            </p:cNvPr>
            <p:cNvSpPr/>
            <p:nvPr/>
          </p:nvSpPr>
          <p:spPr>
            <a:xfrm>
              <a:off x="11054644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988EF87-4278-1519-1EE5-D3289301CC67}"/>
                </a:ext>
              </a:extLst>
            </p:cNvPr>
            <p:cNvSpPr/>
            <p:nvPr/>
          </p:nvSpPr>
          <p:spPr>
            <a:xfrm>
              <a:off x="1089981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FEF7D68-0BE0-BA8A-7033-5ECECD97C45C}"/>
                </a:ext>
              </a:extLst>
            </p:cNvPr>
            <p:cNvSpPr/>
            <p:nvPr/>
          </p:nvSpPr>
          <p:spPr>
            <a:xfrm>
              <a:off x="10900002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5B597E5-A75D-95DD-B257-4D9BE1ED74A4}"/>
                </a:ext>
              </a:extLst>
            </p:cNvPr>
            <p:cNvSpPr/>
            <p:nvPr/>
          </p:nvSpPr>
          <p:spPr>
            <a:xfrm>
              <a:off x="1089981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B74DA3C4-4289-D48C-D463-080533BB6C27}"/>
                </a:ext>
              </a:extLst>
            </p:cNvPr>
            <p:cNvSpPr/>
            <p:nvPr/>
          </p:nvSpPr>
          <p:spPr>
            <a:xfrm>
              <a:off x="10744985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617363B-736D-CFAF-444B-CBABF45165EF}"/>
                </a:ext>
              </a:extLst>
            </p:cNvPr>
            <p:cNvSpPr/>
            <p:nvPr/>
          </p:nvSpPr>
          <p:spPr>
            <a:xfrm>
              <a:off x="10745297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E578584B-3AD2-A912-6355-D430A352A981}"/>
                </a:ext>
              </a:extLst>
            </p:cNvPr>
            <p:cNvSpPr/>
            <p:nvPr/>
          </p:nvSpPr>
          <p:spPr>
            <a:xfrm>
              <a:off x="10744985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582E22D-6933-8A7E-71AA-C0C00D015BFE}"/>
                </a:ext>
              </a:extLst>
            </p:cNvPr>
            <p:cNvSpPr/>
            <p:nvPr/>
          </p:nvSpPr>
          <p:spPr>
            <a:xfrm>
              <a:off x="10590156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A35A492-932A-C3E8-3753-A8658C2BD5E5}"/>
                </a:ext>
              </a:extLst>
            </p:cNvPr>
            <p:cNvSpPr/>
            <p:nvPr/>
          </p:nvSpPr>
          <p:spPr>
            <a:xfrm>
              <a:off x="1059053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99C6CDA3-A40F-B3B9-C766-45C3DF382666}"/>
                </a:ext>
              </a:extLst>
            </p:cNvPr>
            <p:cNvSpPr/>
            <p:nvPr/>
          </p:nvSpPr>
          <p:spPr>
            <a:xfrm>
              <a:off x="10590156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D131B23-EFA6-CAA7-67DA-C75BF9BB02AD}"/>
                </a:ext>
              </a:extLst>
            </p:cNvPr>
            <p:cNvSpPr/>
            <p:nvPr/>
          </p:nvSpPr>
          <p:spPr>
            <a:xfrm>
              <a:off x="1043538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FD69AB0-88D6-AB75-8502-B8E3DAA040C9}"/>
                </a:ext>
              </a:extLst>
            </p:cNvPr>
            <p:cNvSpPr/>
            <p:nvPr/>
          </p:nvSpPr>
          <p:spPr>
            <a:xfrm>
              <a:off x="10435825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C615734-6A41-B571-9A36-1549B8D8992A}"/>
                </a:ext>
              </a:extLst>
            </p:cNvPr>
            <p:cNvSpPr/>
            <p:nvPr/>
          </p:nvSpPr>
          <p:spPr>
            <a:xfrm>
              <a:off x="1043538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2F5B288-C6C6-E8C5-1E68-B874DB516F0A}"/>
                </a:ext>
              </a:extLst>
            </p:cNvPr>
            <p:cNvSpPr/>
            <p:nvPr/>
          </p:nvSpPr>
          <p:spPr>
            <a:xfrm>
              <a:off x="11209474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88F5E8B-A353-1521-7CFD-628B246F540E}"/>
                </a:ext>
              </a:extLst>
            </p:cNvPr>
            <p:cNvSpPr/>
            <p:nvPr/>
          </p:nvSpPr>
          <p:spPr>
            <a:xfrm>
              <a:off x="11209474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3300C29-D858-00A7-927B-212E541660D7}"/>
                </a:ext>
              </a:extLst>
            </p:cNvPr>
            <p:cNvSpPr/>
            <p:nvPr/>
          </p:nvSpPr>
          <p:spPr>
            <a:xfrm>
              <a:off x="11054769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114762E-5625-3454-A74C-F2E86481AA55}"/>
                </a:ext>
              </a:extLst>
            </p:cNvPr>
            <p:cNvSpPr/>
            <p:nvPr/>
          </p:nvSpPr>
          <p:spPr>
            <a:xfrm>
              <a:off x="11054769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684B526-6E26-7DD4-8F64-F54B14D9BE37}"/>
                </a:ext>
              </a:extLst>
            </p:cNvPr>
            <p:cNvSpPr/>
            <p:nvPr/>
          </p:nvSpPr>
          <p:spPr>
            <a:xfrm>
              <a:off x="10900002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F4205E9-3DEC-9C76-7918-2270277A7D05}"/>
                </a:ext>
              </a:extLst>
            </p:cNvPr>
            <p:cNvSpPr/>
            <p:nvPr/>
          </p:nvSpPr>
          <p:spPr>
            <a:xfrm>
              <a:off x="10900002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4AE2DE9-9EA5-6E8B-DBAB-633FB02BBF8D}"/>
                </a:ext>
              </a:extLst>
            </p:cNvPr>
            <p:cNvSpPr/>
            <p:nvPr/>
          </p:nvSpPr>
          <p:spPr>
            <a:xfrm>
              <a:off x="10745297" y="1656147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C07DBDC-800A-3490-E4C1-DB2EAF0CDD1D}"/>
                </a:ext>
              </a:extLst>
            </p:cNvPr>
            <p:cNvSpPr/>
            <p:nvPr/>
          </p:nvSpPr>
          <p:spPr>
            <a:xfrm>
              <a:off x="10745297" y="1809980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9C72B766-8FE8-ACD2-7142-613FB9B4E817}"/>
                </a:ext>
              </a:extLst>
            </p:cNvPr>
            <p:cNvSpPr/>
            <p:nvPr/>
          </p:nvSpPr>
          <p:spPr>
            <a:xfrm>
              <a:off x="10590530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71920A5-BFEB-FF58-EFD5-046F42C492FC}"/>
                </a:ext>
              </a:extLst>
            </p:cNvPr>
            <p:cNvSpPr/>
            <p:nvPr/>
          </p:nvSpPr>
          <p:spPr>
            <a:xfrm>
              <a:off x="10590530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AD62E820-EB43-EE15-147E-A3F0AC53A489}"/>
                </a:ext>
              </a:extLst>
            </p:cNvPr>
            <p:cNvSpPr/>
            <p:nvPr/>
          </p:nvSpPr>
          <p:spPr>
            <a:xfrm>
              <a:off x="10435825" y="1656147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AB16DFBC-57B0-3EFD-86B7-DF790A94D408}"/>
                </a:ext>
              </a:extLst>
            </p:cNvPr>
            <p:cNvSpPr/>
            <p:nvPr/>
          </p:nvSpPr>
          <p:spPr>
            <a:xfrm>
              <a:off x="10435825" y="1809980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D6E8E33B-9BAA-2E58-51D8-0C286CE57DB1}"/>
                </a:ext>
              </a:extLst>
            </p:cNvPr>
            <p:cNvSpPr/>
            <p:nvPr/>
          </p:nvSpPr>
          <p:spPr>
            <a:xfrm>
              <a:off x="10280559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457BA4A8-C3AF-7958-77EC-F635A47DF032}"/>
                </a:ext>
              </a:extLst>
            </p:cNvPr>
            <p:cNvSpPr/>
            <p:nvPr/>
          </p:nvSpPr>
          <p:spPr>
            <a:xfrm>
              <a:off x="10280061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-1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-1" y="67937"/>
                    <a:pt x="-1" y="43766"/>
                  </a:cubicBezTo>
                  <a:cubicBezTo>
                    <a:pt x="-1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58A865F4-9939-72A5-7143-28BA167678F8}"/>
                </a:ext>
              </a:extLst>
            </p:cNvPr>
            <p:cNvSpPr/>
            <p:nvPr/>
          </p:nvSpPr>
          <p:spPr>
            <a:xfrm>
              <a:off x="10280559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4EEBDF8C-BFC6-ABC9-42E3-74E199239E70}"/>
                </a:ext>
              </a:extLst>
            </p:cNvPr>
            <p:cNvSpPr/>
            <p:nvPr/>
          </p:nvSpPr>
          <p:spPr>
            <a:xfrm>
              <a:off x="10125730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B7D66490-30AB-9E06-01E3-EF0D2B95A478}"/>
                </a:ext>
              </a:extLst>
            </p:cNvPr>
            <p:cNvSpPr/>
            <p:nvPr/>
          </p:nvSpPr>
          <p:spPr>
            <a:xfrm>
              <a:off x="10125357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6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6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0C64FA9A-2E57-FF83-1DC1-B53C7BA3A736}"/>
                </a:ext>
              </a:extLst>
            </p:cNvPr>
            <p:cNvSpPr/>
            <p:nvPr/>
          </p:nvSpPr>
          <p:spPr>
            <a:xfrm>
              <a:off x="10125730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58483C9B-DFF7-FD8A-4B8B-9BC3B0FE4349}"/>
                </a:ext>
              </a:extLst>
            </p:cNvPr>
            <p:cNvSpPr/>
            <p:nvPr/>
          </p:nvSpPr>
          <p:spPr>
            <a:xfrm>
              <a:off x="9970901" y="1195706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0227BFAC-696C-A526-D193-7E2F58E760F7}"/>
                </a:ext>
              </a:extLst>
            </p:cNvPr>
            <p:cNvSpPr/>
            <p:nvPr/>
          </p:nvSpPr>
          <p:spPr>
            <a:xfrm>
              <a:off x="9970589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5 w 87531"/>
                <a:gd name="connsiteY1" fmla="*/ 87531 h 87531"/>
                <a:gd name="connsiteX2" fmla="*/ 0 w 87531"/>
                <a:gd name="connsiteY2" fmla="*/ 43766 h 87531"/>
                <a:gd name="connsiteX3" fmla="*/ 43765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5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5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6508E9C1-3505-7BE5-AB67-D1B63B0C93F7}"/>
                </a:ext>
              </a:extLst>
            </p:cNvPr>
            <p:cNvSpPr/>
            <p:nvPr/>
          </p:nvSpPr>
          <p:spPr>
            <a:xfrm>
              <a:off x="9970901" y="1503434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9CDE95F6-883D-F25E-0FA1-84AEF7AD0D37}"/>
                </a:ext>
              </a:extLst>
            </p:cNvPr>
            <p:cNvSpPr/>
            <p:nvPr/>
          </p:nvSpPr>
          <p:spPr>
            <a:xfrm>
              <a:off x="9816071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DD4D4B60-245F-C2C1-0B53-1AB590069713}"/>
                </a:ext>
              </a:extLst>
            </p:cNvPr>
            <p:cNvSpPr/>
            <p:nvPr/>
          </p:nvSpPr>
          <p:spPr>
            <a:xfrm>
              <a:off x="9815884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4" y="87531"/>
                    <a:pt x="0" y="67937"/>
                    <a:pt x="0" y="43766"/>
                  </a:cubicBezTo>
                  <a:cubicBezTo>
                    <a:pt x="0" y="19595"/>
                    <a:pt x="19594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4999DAB3-1660-E201-49EA-D0D96C41E863}"/>
                </a:ext>
              </a:extLst>
            </p:cNvPr>
            <p:cNvSpPr/>
            <p:nvPr/>
          </p:nvSpPr>
          <p:spPr>
            <a:xfrm>
              <a:off x="9816071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B4F22E09-C683-F111-A04C-54AC56BB2E6E}"/>
                </a:ext>
              </a:extLst>
            </p:cNvPr>
            <p:cNvSpPr/>
            <p:nvPr/>
          </p:nvSpPr>
          <p:spPr>
            <a:xfrm>
              <a:off x="966124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C95538AB-7543-0BBC-632B-9DA072395964}"/>
                </a:ext>
              </a:extLst>
            </p:cNvPr>
            <p:cNvSpPr/>
            <p:nvPr/>
          </p:nvSpPr>
          <p:spPr>
            <a:xfrm>
              <a:off x="9661180" y="1349601"/>
              <a:ext cx="87531" cy="87531"/>
            </a:xfrm>
            <a:custGeom>
              <a:avLst/>
              <a:gdLst>
                <a:gd name="connsiteX0" fmla="*/ 87531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1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1" y="43766"/>
                  </a:moveTo>
                  <a:cubicBezTo>
                    <a:pt x="87531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1" y="19595"/>
                    <a:pt x="87531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8B8236F9-66A5-7271-007A-009F95868FEC}"/>
                </a:ext>
              </a:extLst>
            </p:cNvPr>
            <p:cNvSpPr/>
            <p:nvPr/>
          </p:nvSpPr>
          <p:spPr>
            <a:xfrm>
              <a:off x="966124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4BD44E1C-5419-8BBD-24AD-13EA1708D4D5}"/>
                </a:ext>
              </a:extLst>
            </p:cNvPr>
            <p:cNvSpPr/>
            <p:nvPr/>
          </p:nvSpPr>
          <p:spPr>
            <a:xfrm>
              <a:off x="9506412" y="1195706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C6B97427-91CE-9514-047B-8E0FFFCCDE71}"/>
                </a:ext>
              </a:extLst>
            </p:cNvPr>
            <p:cNvSpPr/>
            <p:nvPr/>
          </p:nvSpPr>
          <p:spPr>
            <a:xfrm>
              <a:off x="9506412" y="1349601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1C64C22E-3BB6-B612-1CDC-41133D0DF362}"/>
                </a:ext>
              </a:extLst>
            </p:cNvPr>
            <p:cNvSpPr/>
            <p:nvPr/>
          </p:nvSpPr>
          <p:spPr>
            <a:xfrm>
              <a:off x="9506412" y="1503434"/>
              <a:ext cx="87531" cy="87531"/>
            </a:xfrm>
            <a:custGeom>
              <a:avLst/>
              <a:gdLst>
                <a:gd name="connsiteX0" fmla="*/ 87532 w 87531"/>
                <a:gd name="connsiteY0" fmla="*/ 43766 h 87531"/>
                <a:gd name="connsiteX1" fmla="*/ 43766 w 87531"/>
                <a:gd name="connsiteY1" fmla="*/ 87531 h 87531"/>
                <a:gd name="connsiteX2" fmla="*/ 0 w 87531"/>
                <a:gd name="connsiteY2" fmla="*/ 43766 h 87531"/>
                <a:gd name="connsiteX3" fmla="*/ 43766 w 87531"/>
                <a:gd name="connsiteY3" fmla="*/ 0 h 87531"/>
                <a:gd name="connsiteX4" fmla="*/ 87532 w 87531"/>
                <a:gd name="connsiteY4" fmla="*/ 43766 h 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1" h="87531">
                  <a:moveTo>
                    <a:pt x="87532" y="43766"/>
                  </a:moveTo>
                  <a:cubicBezTo>
                    <a:pt x="87532" y="67937"/>
                    <a:pt x="67937" y="87531"/>
                    <a:pt x="43766" y="87531"/>
                  </a:cubicBezTo>
                  <a:cubicBezTo>
                    <a:pt x="19595" y="87531"/>
                    <a:pt x="0" y="67937"/>
                    <a:pt x="0" y="43766"/>
                  </a:cubicBezTo>
                  <a:cubicBezTo>
                    <a:pt x="0" y="19595"/>
                    <a:pt x="19595" y="0"/>
                    <a:pt x="43766" y="0"/>
                  </a:cubicBezTo>
                  <a:cubicBezTo>
                    <a:pt x="67937" y="0"/>
                    <a:pt x="87532" y="19595"/>
                    <a:pt x="87532" y="43766"/>
                  </a:cubicBezTo>
                  <a:close/>
                </a:path>
              </a:pathLst>
            </a:custGeom>
            <a:solidFill>
              <a:srgbClr val="E94E88"/>
            </a:solidFill>
            <a:ln w="6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58" name="Forma libre: forma 457">
            <a:extLst>
              <a:ext uri="{FF2B5EF4-FFF2-40B4-BE49-F238E27FC236}">
                <a16:creationId xmlns:a16="http://schemas.microsoft.com/office/drawing/2014/main" id="{D69BA049-242E-281C-E74C-EB01AC3B43A4}"/>
              </a:ext>
            </a:extLst>
          </p:cNvPr>
          <p:cNvSpPr/>
          <p:nvPr/>
        </p:nvSpPr>
        <p:spPr>
          <a:xfrm>
            <a:off x="11206562" y="5367569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5 w 207310"/>
              <a:gd name="connsiteY1" fmla="*/ 207311 h 207310"/>
              <a:gd name="connsiteX2" fmla="*/ 0 w 207310"/>
              <a:gd name="connsiteY2" fmla="*/ 103655 h 207310"/>
              <a:gd name="connsiteX3" fmla="*/ 103655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5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5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9" name="Forma libre: forma 458">
            <a:extLst>
              <a:ext uri="{FF2B5EF4-FFF2-40B4-BE49-F238E27FC236}">
                <a16:creationId xmlns:a16="http://schemas.microsoft.com/office/drawing/2014/main" id="{6A34B58E-E5A8-6680-78A3-900606CC7FD4}"/>
              </a:ext>
            </a:extLst>
          </p:cNvPr>
          <p:cNvSpPr/>
          <p:nvPr/>
        </p:nvSpPr>
        <p:spPr>
          <a:xfrm>
            <a:off x="1533872" y="917267"/>
            <a:ext cx="207310" cy="207310"/>
          </a:xfrm>
          <a:custGeom>
            <a:avLst/>
            <a:gdLst>
              <a:gd name="connsiteX0" fmla="*/ 207311 w 207310"/>
              <a:gd name="connsiteY0" fmla="*/ 103655 h 207310"/>
              <a:gd name="connsiteX1" fmla="*/ 103656 w 207310"/>
              <a:gd name="connsiteY1" fmla="*/ 207311 h 207310"/>
              <a:gd name="connsiteX2" fmla="*/ 0 w 207310"/>
              <a:gd name="connsiteY2" fmla="*/ 103655 h 207310"/>
              <a:gd name="connsiteX3" fmla="*/ 103656 w 207310"/>
              <a:gd name="connsiteY3" fmla="*/ 0 h 207310"/>
              <a:gd name="connsiteX4" fmla="*/ 207311 w 207310"/>
              <a:gd name="connsiteY4" fmla="*/ 103655 h 20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10" h="207310">
                <a:moveTo>
                  <a:pt x="207311" y="103655"/>
                </a:moveTo>
                <a:cubicBezTo>
                  <a:pt x="207311" y="160903"/>
                  <a:pt x="160903" y="207311"/>
                  <a:pt x="103656" y="207311"/>
                </a:cubicBezTo>
                <a:cubicBezTo>
                  <a:pt x="46408" y="207311"/>
                  <a:pt x="0" y="160903"/>
                  <a:pt x="0" y="103655"/>
                </a:cubicBezTo>
                <a:cubicBezTo>
                  <a:pt x="0" y="46408"/>
                  <a:pt x="46408" y="0"/>
                  <a:pt x="103656" y="0"/>
                </a:cubicBezTo>
                <a:cubicBezTo>
                  <a:pt x="160903" y="0"/>
                  <a:pt x="207311" y="46408"/>
                  <a:pt x="207311" y="103655"/>
                </a:cubicBezTo>
                <a:close/>
              </a:path>
            </a:pathLst>
          </a:custGeom>
          <a:noFill/>
          <a:ln w="27075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60" name="Grupo 459">
            <a:extLst>
              <a:ext uri="{FF2B5EF4-FFF2-40B4-BE49-F238E27FC236}">
                <a16:creationId xmlns:a16="http://schemas.microsoft.com/office/drawing/2014/main" id="{3FCE1B0C-B070-026A-B91B-6020BD17F186}"/>
              </a:ext>
            </a:extLst>
          </p:cNvPr>
          <p:cNvGrpSpPr/>
          <p:nvPr/>
        </p:nvGrpSpPr>
        <p:grpSpPr>
          <a:xfrm>
            <a:off x="0" y="330288"/>
            <a:ext cx="1733516" cy="1436048"/>
            <a:chOff x="153065" y="188291"/>
            <a:chExt cx="1733516" cy="1436048"/>
          </a:xfrm>
        </p:grpSpPr>
        <p:sp>
          <p:nvSpPr>
            <p:cNvPr id="461" name="Elipse 460">
              <a:extLst>
                <a:ext uri="{FF2B5EF4-FFF2-40B4-BE49-F238E27FC236}">
                  <a16:creationId xmlns:a16="http://schemas.microsoft.com/office/drawing/2014/main" id="{AB2B7DD4-9F2F-3E39-A027-DFCF9D5CAE78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62" name="Imagen 461">
              <a:extLst>
                <a:ext uri="{FF2B5EF4-FFF2-40B4-BE49-F238E27FC236}">
                  <a16:creationId xmlns:a16="http://schemas.microsoft.com/office/drawing/2014/main" id="{DB399C2A-F71A-131E-0CA0-CA150563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464" name="CuadroTexto 463">
            <a:extLst>
              <a:ext uri="{FF2B5EF4-FFF2-40B4-BE49-F238E27FC236}">
                <a16:creationId xmlns:a16="http://schemas.microsoft.com/office/drawing/2014/main" id="{83682D8F-D895-8691-215B-835B1E56406E}"/>
              </a:ext>
            </a:extLst>
          </p:cNvPr>
          <p:cNvSpPr txBox="1"/>
          <p:nvPr/>
        </p:nvSpPr>
        <p:spPr>
          <a:xfrm>
            <a:off x="3551435" y="1007845"/>
            <a:ext cx="456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Medium" pitchFamily="50" charset="0"/>
              </a:rPr>
              <a:t>Participan la categoría </a:t>
            </a:r>
            <a:r>
              <a:rPr lang="es-ES" sz="2000" dirty="0" err="1">
                <a:solidFill>
                  <a:srgbClr val="E94E88"/>
                </a:solidFill>
                <a:latin typeface="Gotham Rounded Medium" pitchFamily="50" charset="0"/>
              </a:rPr>
              <a:t>Tawa</a:t>
            </a:r>
            <a:endParaRPr lang="es-PE" sz="2000" dirty="0">
              <a:solidFill>
                <a:srgbClr val="E94E88"/>
              </a:solidFill>
              <a:latin typeface="Gotham Rounded Medium" pitchFamily="50" charset="0"/>
            </a:endParaRPr>
          </a:p>
        </p:txBody>
      </p:sp>
      <p:pic>
        <p:nvPicPr>
          <p:cNvPr id="466" name="Gráfico 465">
            <a:extLst>
              <a:ext uri="{FF2B5EF4-FFF2-40B4-BE49-F238E27FC236}">
                <a16:creationId xmlns:a16="http://schemas.microsoft.com/office/drawing/2014/main" id="{0609714E-26B4-1A39-58F7-5A114A38E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9661" y="441936"/>
            <a:ext cx="3547382" cy="530144"/>
          </a:xfrm>
          <a:prstGeom prst="rect">
            <a:avLst/>
          </a:prstGeom>
        </p:spPr>
      </p:pic>
      <p:sp>
        <p:nvSpPr>
          <p:cNvPr id="469" name="CuadroTexto 468">
            <a:extLst>
              <a:ext uri="{FF2B5EF4-FFF2-40B4-BE49-F238E27FC236}">
                <a16:creationId xmlns:a16="http://schemas.microsoft.com/office/drawing/2014/main" id="{C18216D4-6C48-D5F0-EE33-A9DB536FBE69}"/>
              </a:ext>
            </a:extLst>
          </p:cNvPr>
          <p:cNvSpPr txBox="1"/>
          <p:nvPr/>
        </p:nvSpPr>
        <p:spPr>
          <a:xfrm>
            <a:off x="5073513" y="497542"/>
            <a:ext cx="272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Nacional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71" name="CuadroTexto 470">
            <a:extLst>
              <a:ext uri="{FF2B5EF4-FFF2-40B4-BE49-F238E27FC236}">
                <a16:creationId xmlns:a16="http://schemas.microsoft.com/office/drawing/2014/main" id="{CF164BA4-9B77-7203-2045-B015FD244D32}"/>
              </a:ext>
            </a:extLst>
          </p:cNvPr>
          <p:cNvSpPr txBox="1"/>
          <p:nvPr/>
        </p:nvSpPr>
        <p:spPr>
          <a:xfrm>
            <a:off x="4254085" y="506953"/>
            <a:ext cx="102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Etapa: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graphicFrame>
        <p:nvGraphicFramePr>
          <p:cNvPr id="472" name="Tabla 471">
            <a:extLst>
              <a:ext uri="{FF2B5EF4-FFF2-40B4-BE49-F238E27FC236}">
                <a16:creationId xmlns:a16="http://schemas.microsoft.com/office/drawing/2014/main" id="{700ED41B-A922-17D6-DC2C-94B032E85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98972"/>
              </p:ext>
            </p:extLst>
          </p:nvPr>
        </p:nvGraphicFramePr>
        <p:xfrm>
          <a:off x="2451577" y="1887412"/>
          <a:ext cx="6910086" cy="321217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71868">
                  <a:extLst>
                    <a:ext uri="{9D8B030D-6E8A-4147-A177-3AD203B41FA5}">
                      <a16:colId xmlns:a16="http://schemas.microsoft.com/office/drawing/2014/main" val="3192689962"/>
                    </a:ext>
                  </a:extLst>
                </a:gridCol>
                <a:gridCol w="4838218">
                  <a:extLst>
                    <a:ext uri="{9D8B030D-6E8A-4147-A177-3AD203B41FA5}">
                      <a16:colId xmlns:a16="http://schemas.microsoft.com/office/drawing/2014/main" val="4038149164"/>
                    </a:ext>
                  </a:extLst>
                </a:gridCol>
              </a:tblGrid>
              <a:tr h="865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Hasta el 18 de septiembre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0" dirty="0">
                          <a:effectLst/>
                        </a:rPr>
                        <a:t>La comisión organizadora establecerá y comunicará la sede de una institución en la ciudad de Lima para la toma de las pruebas en la etapa nacional y garantizar las facilidades del proceso del traslado de los ganadores de la categoría Tawa.</a:t>
                      </a:r>
                      <a:endParaRPr lang="es-P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454197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21 de septiembre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Los alumnos ganadores de la categoría Tawa, inician el viaje a la ciudad de Lima para competir en la etapa nacional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185245"/>
                  </a:ext>
                </a:extLst>
              </a:tr>
              <a:tr h="4969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23 de septiembre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Se toma la prueba </a:t>
                      </a:r>
                      <a:r>
                        <a:rPr lang="es-PE" sz="1100">
                          <a:effectLst/>
                        </a:rPr>
                        <a:t>desde las </a:t>
                      </a:r>
                      <a:r>
                        <a:rPr lang="es-ES" sz="1100">
                          <a:effectLst/>
                        </a:rPr>
                        <a:t>9:00 am hasta las 12:00 am, de acuerdo a las Bases.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94386"/>
                  </a:ext>
                </a:extLst>
              </a:tr>
              <a:tr h="49695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La Comisión Organizadora publicará los resultados de esta etapa en el portal de clubes clubescyt.concytec.gob.pe 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646262"/>
                  </a:ext>
                </a:extLst>
              </a:tr>
              <a:tr h="49695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Se realizará una ceremonia de Premiación y se entregarán los premios establecidos en las Bases.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606385"/>
                  </a:ext>
                </a:extLst>
              </a:tr>
              <a:tr h="242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23 y 24 de septiembre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Los alumnos retornan a sus  lugares de residencia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98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90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84AD62-334F-892D-A096-FBA353A944FE}"/>
              </a:ext>
            </a:extLst>
          </p:cNvPr>
          <p:cNvSpPr txBox="1"/>
          <p:nvPr/>
        </p:nvSpPr>
        <p:spPr>
          <a:xfrm>
            <a:off x="546406" y="1503195"/>
            <a:ext cx="1144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4C95"/>
                </a:solidFill>
                <a:latin typeface="Gotham Rounded Bold" panose="02000000000000000000" pitchFamily="50" charset="0"/>
              </a:rPr>
              <a:t>Serán elaboradas por la Sociedad Matemática Peruana, y tendrán las siguientes características:</a:t>
            </a:r>
            <a:endParaRPr lang="es-PE" sz="22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DBA7D-84BD-EC84-6A8F-F8F3D757EA4A}"/>
              </a:ext>
            </a:extLst>
          </p:cNvPr>
          <p:cNvSpPr txBox="1"/>
          <p:nvPr/>
        </p:nvSpPr>
        <p:spPr>
          <a:xfrm>
            <a:off x="1283912" y="2535234"/>
            <a:ext cx="962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Bold" panose="02000000000000000000" pitchFamily="50" charset="0"/>
              </a:rPr>
              <a:t>La prueba en cada categoría consta de 15 problemas de opción múltiple.</a:t>
            </a:r>
          </a:p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Duración: 02 horas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8FA4BE-BE49-147F-8180-D17ED3D27C0D}"/>
              </a:ext>
            </a:extLst>
          </p:cNvPr>
          <p:cNvSpPr txBox="1"/>
          <p:nvPr/>
        </p:nvSpPr>
        <p:spPr>
          <a:xfrm>
            <a:off x="546406" y="3920441"/>
            <a:ext cx="1109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Bold" panose="02000000000000000000" pitchFamily="50" charset="0"/>
              </a:rPr>
              <a:t>La prueba en cada categoría consta de 10 problemas de respuesta numérica.</a:t>
            </a:r>
          </a:p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Duración: 02 horas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BF6EA-D4F2-EA82-BB09-5CEC40C7FD91}"/>
              </a:ext>
            </a:extLst>
          </p:cNvPr>
          <p:cNvSpPr txBox="1"/>
          <p:nvPr/>
        </p:nvSpPr>
        <p:spPr>
          <a:xfrm>
            <a:off x="342899" y="5305648"/>
            <a:ext cx="1109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Bold" panose="02000000000000000000" pitchFamily="50" charset="0"/>
              </a:rPr>
              <a:t>La prueba consta de 05 problemas tipo ensayo (requiere justificar las soluciones).</a:t>
            </a:r>
          </a:p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Duración: 03 horas</a:t>
            </a:r>
            <a:endParaRPr lang="es-PE" sz="2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55F72A6-0FFF-FF8C-B387-9EBE55AC8A32}"/>
              </a:ext>
            </a:extLst>
          </p:cNvPr>
          <p:cNvSpPr/>
          <p:nvPr/>
        </p:nvSpPr>
        <p:spPr>
          <a:xfrm>
            <a:off x="4212771" y="2073729"/>
            <a:ext cx="3747408" cy="457200"/>
          </a:xfrm>
          <a:prstGeom prst="roundRect">
            <a:avLst/>
          </a:prstGeom>
          <a:solidFill>
            <a:srgbClr val="9EC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8AB3741-F70E-B24D-9A59-B8B549B90BB5}"/>
              </a:ext>
            </a:extLst>
          </p:cNvPr>
          <p:cNvSpPr/>
          <p:nvPr/>
        </p:nvSpPr>
        <p:spPr>
          <a:xfrm>
            <a:off x="4212771" y="3475265"/>
            <a:ext cx="3747408" cy="457200"/>
          </a:xfrm>
          <a:prstGeom prst="roundRect">
            <a:avLst/>
          </a:prstGeom>
          <a:solidFill>
            <a:srgbClr val="E94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3CC9744-96A1-F5C7-51A3-9AF0C153647A}"/>
              </a:ext>
            </a:extLst>
          </p:cNvPr>
          <p:cNvSpPr/>
          <p:nvPr/>
        </p:nvSpPr>
        <p:spPr>
          <a:xfrm>
            <a:off x="4212771" y="4876801"/>
            <a:ext cx="3747408" cy="457200"/>
          </a:xfrm>
          <a:prstGeom prst="roundRect">
            <a:avLst/>
          </a:prstGeom>
          <a:solidFill>
            <a:srgbClr val="EBB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5F85E5D-DE21-852F-CC15-2D8F1AD4D772}"/>
              </a:ext>
            </a:extLst>
          </p:cNvPr>
          <p:cNvSpPr txBox="1"/>
          <p:nvPr/>
        </p:nvSpPr>
        <p:spPr>
          <a:xfrm>
            <a:off x="4182235" y="2100477"/>
            <a:ext cx="382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Primera etapa (provincial)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B9C754-0A4E-1111-EF19-134BBDFCE0A4}"/>
              </a:ext>
            </a:extLst>
          </p:cNvPr>
          <p:cNvSpPr txBox="1"/>
          <p:nvPr/>
        </p:nvSpPr>
        <p:spPr>
          <a:xfrm>
            <a:off x="4182235" y="3502014"/>
            <a:ext cx="382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Segunda etapa (regional)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2DCB51-62C2-11CA-D0FE-445B9D1D6301}"/>
              </a:ext>
            </a:extLst>
          </p:cNvPr>
          <p:cNvSpPr txBox="1"/>
          <p:nvPr/>
        </p:nvSpPr>
        <p:spPr>
          <a:xfrm>
            <a:off x="4182235" y="4903551"/>
            <a:ext cx="382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Tercera etapa (nacional)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4C40E09-5F13-7772-730F-1666D1749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6156" y="1"/>
            <a:ext cx="1224642" cy="12246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7A71C86-B01B-5397-BCED-FBC05156B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4359729" cy="128311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155F53-34C6-46FC-7920-A658EC436990}"/>
              </a:ext>
            </a:extLst>
          </p:cNvPr>
          <p:cNvSpPr txBox="1"/>
          <p:nvPr/>
        </p:nvSpPr>
        <p:spPr>
          <a:xfrm>
            <a:off x="17530" y="290649"/>
            <a:ext cx="3935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EBB522"/>
                </a:solidFill>
                <a:latin typeface="Gotham Rounded Bold" panose="02000000000000000000" pitchFamily="50" charset="0"/>
              </a:rPr>
              <a:t>Sobre las pruebas</a:t>
            </a:r>
            <a:endParaRPr lang="es-PE" sz="3000" dirty="0">
              <a:solidFill>
                <a:srgbClr val="EBB522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276FC7-229D-36EF-7836-B100A67B1407}"/>
              </a:ext>
            </a:extLst>
          </p:cNvPr>
          <p:cNvSpPr txBox="1"/>
          <p:nvPr/>
        </p:nvSpPr>
        <p:spPr>
          <a:xfrm>
            <a:off x="0" y="274320"/>
            <a:ext cx="3935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96D4"/>
                </a:solidFill>
                <a:latin typeface="Gotham Rounded Bold" panose="02000000000000000000" pitchFamily="50" charset="0"/>
              </a:rPr>
              <a:t>Sobre las pruebas</a:t>
            </a:r>
            <a:endParaRPr lang="es-PE" sz="3000" dirty="0">
              <a:solidFill>
                <a:srgbClr val="0096D4"/>
              </a:solidFill>
              <a:latin typeface="Gotham Rounded Bold" panose="02000000000000000000" pitchFamily="50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658A2C4-C235-6FE4-A544-A79932F50BAC}"/>
              </a:ext>
            </a:extLst>
          </p:cNvPr>
          <p:cNvGrpSpPr/>
          <p:nvPr/>
        </p:nvGrpSpPr>
        <p:grpSpPr>
          <a:xfrm>
            <a:off x="10255170" y="143215"/>
            <a:ext cx="1733516" cy="1436048"/>
            <a:chOff x="153065" y="188291"/>
            <a:chExt cx="1733516" cy="143604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B40BA7C-1A56-30E1-AA08-5CC9FB5BBCD8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A406272-3D2A-D8D6-A2F4-96CFBF927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882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B18709-3CA5-2272-3FC0-202A0875E6CD}"/>
              </a:ext>
            </a:extLst>
          </p:cNvPr>
          <p:cNvSpPr txBox="1"/>
          <p:nvPr/>
        </p:nvSpPr>
        <p:spPr>
          <a:xfrm>
            <a:off x="669471" y="683739"/>
            <a:ext cx="1085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4C95"/>
                </a:solidFill>
                <a:latin typeface="Gotham Rounded Medium" pitchFamily="50" charset="0"/>
              </a:rPr>
              <a:t>Sobre la calificación de las pruebas</a:t>
            </a:r>
            <a:endParaRPr lang="es-PE" sz="30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AF14F42-C2BE-0A1E-9438-25F24E29BAFA}"/>
              </a:ext>
            </a:extLst>
          </p:cNvPr>
          <p:cNvSpPr/>
          <p:nvPr/>
        </p:nvSpPr>
        <p:spPr>
          <a:xfrm>
            <a:off x="195943" y="1763486"/>
            <a:ext cx="3837214" cy="661307"/>
          </a:xfrm>
          <a:prstGeom prst="roundRect">
            <a:avLst/>
          </a:prstGeom>
          <a:solidFill>
            <a:srgbClr val="9EC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428E2C7-EFA0-710D-E923-B773FD6E943D}"/>
              </a:ext>
            </a:extLst>
          </p:cNvPr>
          <p:cNvSpPr/>
          <p:nvPr/>
        </p:nvSpPr>
        <p:spPr>
          <a:xfrm>
            <a:off x="4169231" y="1763485"/>
            <a:ext cx="3837214" cy="661307"/>
          </a:xfrm>
          <a:prstGeom prst="roundRect">
            <a:avLst/>
          </a:prstGeom>
          <a:solidFill>
            <a:srgbClr val="E94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DDC14B7-771A-FA14-6167-7585DECDBAED}"/>
              </a:ext>
            </a:extLst>
          </p:cNvPr>
          <p:cNvSpPr/>
          <p:nvPr/>
        </p:nvSpPr>
        <p:spPr>
          <a:xfrm>
            <a:off x="8142519" y="1763484"/>
            <a:ext cx="3837214" cy="661307"/>
          </a:xfrm>
          <a:prstGeom prst="roundRect">
            <a:avLst/>
          </a:prstGeom>
          <a:solidFill>
            <a:srgbClr val="EBB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14BC3A-496E-7832-E6A7-C1AA698464D9}"/>
              </a:ext>
            </a:extLst>
          </p:cNvPr>
          <p:cNvSpPr txBox="1"/>
          <p:nvPr/>
        </p:nvSpPr>
        <p:spPr>
          <a:xfrm>
            <a:off x="302079" y="1831056"/>
            <a:ext cx="355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Bold" panose="02000000000000000000" pitchFamily="50" charset="0"/>
              </a:rPr>
              <a:t>Etapa provincial</a:t>
            </a:r>
            <a:endParaRPr lang="es-PE" sz="28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F512BC-FDF9-4418-52B4-B794606C736E}"/>
              </a:ext>
            </a:extLst>
          </p:cNvPr>
          <p:cNvSpPr txBox="1"/>
          <p:nvPr/>
        </p:nvSpPr>
        <p:spPr>
          <a:xfrm>
            <a:off x="4300012" y="1831056"/>
            <a:ext cx="355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Etapa regional</a:t>
            </a:r>
            <a:endParaRPr lang="es-PE" sz="28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8F1E02-F7E4-8572-257F-0CD7077CEF99}"/>
              </a:ext>
            </a:extLst>
          </p:cNvPr>
          <p:cNvSpPr txBox="1"/>
          <p:nvPr/>
        </p:nvSpPr>
        <p:spPr>
          <a:xfrm>
            <a:off x="8297945" y="1831056"/>
            <a:ext cx="355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Bold" panose="02000000000000000000" pitchFamily="50" charset="0"/>
              </a:rPr>
              <a:t>Etapa nacional</a:t>
            </a:r>
            <a:endParaRPr lang="es-PE" sz="28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B9EE848-7731-7F19-03E2-F3D8980B4DBC}"/>
              </a:ext>
            </a:extLst>
          </p:cNvPr>
          <p:cNvSpPr/>
          <p:nvPr/>
        </p:nvSpPr>
        <p:spPr>
          <a:xfrm>
            <a:off x="195943" y="2637065"/>
            <a:ext cx="3837214" cy="3151414"/>
          </a:xfrm>
          <a:prstGeom prst="roundRect">
            <a:avLst>
              <a:gd name="adj" fmla="val 7600"/>
            </a:avLst>
          </a:prstGeom>
          <a:noFill/>
          <a:ln w="28575">
            <a:solidFill>
              <a:srgbClr val="9ECA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67B6637-A54F-B377-28D2-C58614C02AF1}"/>
              </a:ext>
            </a:extLst>
          </p:cNvPr>
          <p:cNvSpPr/>
          <p:nvPr/>
        </p:nvSpPr>
        <p:spPr>
          <a:xfrm>
            <a:off x="4169231" y="2637064"/>
            <a:ext cx="3837214" cy="3151414"/>
          </a:xfrm>
          <a:prstGeom prst="roundRect">
            <a:avLst>
              <a:gd name="adj" fmla="val 6822"/>
            </a:avLst>
          </a:prstGeom>
          <a:noFill/>
          <a:ln w="28575">
            <a:solidFill>
              <a:srgbClr val="E94E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DF50CAF-B0BF-E4E4-911B-D1516D6027F0}"/>
              </a:ext>
            </a:extLst>
          </p:cNvPr>
          <p:cNvSpPr/>
          <p:nvPr/>
        </p:nvSpPr>
        <p:spPr>
          <a:xfrm>
            <a:off x="8142519" y="2637063"/>
            <a:ext cx="3837214" cy="3151414"/>
          </a:xfrm>
          <a:prstGeom prst="roundRect">
            <a:avLst>
              <a:gd name="adj" fmla="val 6304"/>
            </a:avLst>
          </a:prstGeom>
          <a:noFill/>
          <a:ln w="28575">
            <a:solidFill>
              <a:srgbClr val="EBB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E3831E-86A4-A3A6-BF08-F3405EDD8FBB}"/>
              </a:ext>
            </a:extLst>
          </p:cNvPr>
          <p:cNvSpPr txBox="1"/>
          <p:nvPr/>
        </p:nvSpPr>
        <p:spPr>
          <a:xfrm>
            <a:off x="261257" y="3075057"/>
            <a:ext cx="371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Bold" panose="02000000000000000000" pitchFamily="50" charset="0"/>
              </a:rPr>
              <a:t>Puntaje máximo: 75 puntos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E554EED-5111-D363-6D59-82E98749708D}"/>
              </a:ext>
            </a:extLst>
          </p:cNvPr>
          <p:cNvSpPr txBox="1"/>
          <p:nvPr/>
        </p:nvSpPr>
        <p:spPr>
          <a:xfrm>
            <a:off x="4229100" y="3075057"/>
            <a:ext cx="371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Bold" panose="02000000000000000000" pitchFamily="50" charset="0"/>
              </a:rPr>
              <a:t>Puntaje máximo: 100 puntos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7B9B45-B643-039D-9AC5-3D6EDACDAE33}"/>
              </a:ext>
            </a:extLst>
          </p:cNvPr>
          <p:cNvSpPr txBox="1"/>
          <p:nvPr/>
        </p:nvSpPr>
        <p:spPr>
          <a:xfrm>
            <a:off x="8196943" y="3075057"/>
            <a:ext cx="371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Bold" panose="02000000000000000000" pitchFamily="50" charset="0"/>
              </a:rPr>
              <a:t>Puntaje máximo: 100 puntos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E070DB-4FA7-C2C7-66CC-6A3D7AB690C8}"/>
              </a:ext>
            </a:extLst>
          </p:cNvPr>
          <p:cNvSpPr txBox="1"/>
          <p:nvPr/>
        </p:nvSpPr>
        <p:spPr>
          <a:xfrm>
            <a:off x="261257" y="3589407"/>
            <a:ext cx="3714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Las respuestas correctas califican como 05, y las no respondidas o incorrectas se califican como 0.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B59109-7C60-F538-07F6-784CA31BF326}"/>
              </a:ext>
            </a:extLst>
          </p:cNvPr>
          <p:cNvSpPr txBox="1"/>
          <p:nvPr/>
        </p:nvSpPr>
        <p:spPr>
          <a:xfrm>
            <a:off x="4238625" y="3834335"/>
            <a:ext cx="3714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Las respuestas correctas califican como 10, y las no respondidas o incorrectas se califican como 0.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15ACB47-DF81-89D0-EB63-00E84D37400F}"/>
              </a:ext>
            </a:extLst>
          </p:cNvPr>
          <p:cNvSpPr txBox="1"/>
          <p:nvPr/>
        </p:nvSpPr>
        <p:spPr>
          <a:xfrm>
            <a:off x="8198304" y="3834336"/>
            <a:ext cx="3714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4C95"/>
                </a:solidFill>
                <a:latin typeface="Gotham Rounded Medium" pitchFamily="50" charset="0"/>
              </a:rPr>
              <a:t>Cada respuesta tendrá como máximo 20 puntos. La calificación se basa en el procedimiento e ideas trabajadas.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CCF4CBC-1DBD-1AE9-BCD1-E02C799744D8}"/>
              </a:ext>
            </a:extLst>
          </p:cNvPr>
          <p:cNvGrpSpPr/>
          <p:nvPr/>
        </p:nvGrpSpPr>
        <p:grpSpPr>
          <a:xfrm>
            <a:off x="10556421" y="253094"/>
            <a:ext cx="1330779" cy="636813"/>
            <a:chOff x="10349393" y="721688"/>
            <a:chExt cx="908091" cy="416780"/>
          </a:xfrm>
          <a:solidFill>
            <a:srgbClr val="EBB522"/>
          </a:solidFill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CF706DE-1D1A-E603-7DF1-EF5451F6DB52}"/>
                </a:ext>
              </a:extLst>
            </p:cNvPr>
            <p:cNvSpPr/>
            <p:nvPr/>
          </p:nvSpPr>
          <p:spPr>
            <a:xfrm>
              <a:off x="10349393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B766CE2-03E2-E332-0332-7693F8D22602}"/>
                </a:ext>
              </a:extLst>
            </p:cNvPr>
            <p:cNvSpPr/>
            <p:nvPr/>
          </p:nvSpPr>
          <p:spPr>
            <a:xfrm>
              <a:off x="10349393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5228B75-FCA3-115F-23F5-770CDC8FCF7D}"/>
                </a:ext>
              </a:extLst>
            </p:cNvPr>
            <p:cNvSpPr/>
            <p:nvPr/>
          </p:nvSpPr>
          <p:spPr>
            <a:xfrm>
              <a:off x="10349393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0C7ACC66-6A44-C45A-133F-9C0B075E6F66}"/>
                </a:ext>
              </a:extLst>
            </p:cNvPr>
            <p:cNvSpPr/>
            <p:nvPr/>
          </p:nvSpPr>
          <p:spPr>
            <a:xfrm>
              <a:off x="10512533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0E4DC32-42D8-18E1-BB70-C7B30DAA430B}"/>
                </a:ext>
              </a:extLst>
            </p:cNvPr>
            <p:cNvSpPr/>
            <p:nvPr/>
          </p:nvSpPr>
          <p:spPr>
            <a:xfrm>
              <a:off x="10512533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31B0D14D-EA41-BBFB-10C1-65BCBF89C175}"/>
                </a:ext>
              </a:extLst>
            </p:cNvPr>
            <p:cNvSpPr/>
            <p:nvPr/>
          </p:nvSpPr>
          <p:spPr>
            <a:xfrm>
              <a:off x="10512533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36E476A-57DC-0233-A543-05C4170E771C}"/>
                </a:ext>
              </a:extLst>
            </p:cNvPr>
            <p:cNvSpPr/>
            <p:nvPr/>
          </p:nvSpPr>
          <p:spPr>
            <a:xfrm>
              <a:off x="10675731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B0A8E1B1-1889-0EB5-F7F7-193FF5FEB70E}"/>
                </a:ext>
              </a:extLst>
            </p:cNvPr>
            <p:cNvSpPr/>
            <p:nvPr/>
          </p:nvSpPr>
          <p:spPr>
            <a:xfrm>
              <a:off x="10675731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31329C0-5020-163F-BC29-B808229D7E22}"/>
                </a:ext>
              </a:extLst>
            </p:cNvPr>
            <p:cNvSpPr/>
            <p:nvPr/>
          </p:nvSpPr>
          <p:spPr>
            <a:xfrm>
              <a:off x="10675731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2492D38-E08D-385D-C917-9EF85E5F9C9A}"/>
                </a:ext>
              </a:extLst>
            </p:cNvPr>
            <p:cNvSpPr/>
            <p:nvPr/>
          </p:nvSpPr>
          <p:spPr>
            <a:xfrm>
              <a:off x="10838870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6ED5F7A8-3614-8BA4-E0B6-8C48CB9341FD}"/>
                </a:ext>
              </a:extLst>
            </p:cNvPr>
            <p:cNvSpPr/>
            <p:nvPr/>
          </p:nvSpPr>
          <p:spPr>
            <a:xfrm>
              <a:off x="10838870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E6BC792-F4E1-8B3E-BCAD-9FDB25BD961B}"/>
                </a:ext>
              </a:extLst>
            </p:cNvPr>
            <p:cNvSpPr/>
            <p:nvPr/>
          </p:nvSpPr>
          <p:spPr>
            <a:xfrm>
              <a:off x="10838870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0F7261B3-4AE1-9A0A-3433-67A239AD5677}"/>
                </a:ext>
              </a:extLst>
            </p:cNvPr>
            <p:cNvSpPr/>
            <p:nvPr/>
          </p:nvSpPr>
          <p:spPr>
            <a:xfrm>
              <a:off x="11002010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A9DAE33-2FA7-56A7-3885-BC8C006F4A1C}"/>
                </a:ext>
              </a:extLst>
            </p:cNvPr>
            <p:cNvSpPr/>
            <p:nvPr/>
          </p:nvSpPr>
          <p:spPr>
            <a:xfrm>
              <a:off x="11002010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6E5F88B2-DEF0-3862-D58F-C42F73DF411F}"/>
                </a:ext>
              </a:extLst>
            </p:cNvPr>
            <p:cNvSpPr/>
            <p:nvPr/>
          </p:nvSpPr>
          <p:spPr>
            <a:xfrm>
              <a:off x="11002010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1CF6DD2-0799-F33B-FD25-0B238E56A7FE}"/>
                </a:ext>
              </a:extLst>
            </p:cNvPr>
            <p:cNvSpPr/>
            <p:nvPr/>
          </p:nvSpPr>
          <p:spPr>
            <a:xfrm>
              <a:off x="11165208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D3164C99-7A08-4C6E-B12E-A987E3EC3F1E}"/>
                </a:ext>
              </a:extLst>
            </p:cNvPr>
            <p:cNvSpPr/>
            <p:nvPr/>
          </p:nvSpPr>
          <p:spPr>
            <a:xfrm>
              <a:off x="11165208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467191B6-E23E-7066-A559-37736FFE6CA1}"/>
                </a:ext>
              </a:extLst>
            </p:cNvPr>
            <p:cNvSpPr/>
            <p:nvPr/>
          </p:nvSpPr>
          <p:spPr>
            <a:xfrm>
              <a:off x="11165208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42" name="Gráfico 41">
            <a:extLst>
              <a:ext uri="{FF2B5EF4-FFF2-40B4-BE49-F238E27FC236}">
                <a16:creationId xmlns:a16="http://schemas.microsoft.com/office/drawing/2014/main" id="{638A063A-FCB5-E2B9-4891-76E26917E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5489" y="1307647"/>
            <a:ext cx="595312" cy="17008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65F78B3-FF7C-3F79-8F6B-DFFD93511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-1"/>
            <a:ext cx="1812233" cy="144508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10D8C88-2381-64B9-5197-2D9FD6F4526F}"/>
              </a:ext>
            </a:extLst>
          </p:cNvPr>
          <p:cNvGrpSpPr/>
          <p:nvPr/>
        </p:nvGrpSpPr>
        <p:grpSpPr>
          <a:xfrm>
            <a:off x="10255170" y="143215"/>
            <a:ext cx="1733516" cy="1436048"/>
            <a:chOff x="153065" y="188291"/>
            <a:chExt cx="1733516" cy="143604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2DADF46-9DA3-4746-6404-620F01F9D4D5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FBB93E6-13AE-FDF1-886C-9C739D73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37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4D428342-A411-0596-327B-C024C2E98B34}"/>
              </a:ext>
            </a:extLst>
          </p:cNvPr>
          <p:cNvSpPr/>
          <p:nvPr/>
        </p:nvSpPr>
        <p:spPr>
          <a:xfrm>
            <a:off x="0" y="0"/>
            <a:ext cx="1504950" cy="1504950"/>
          </a:xfrm>
          <a:custGeom>
            <a:avLst/>
            <a:gdLst>
              <a:gd name="connsiteX0" fmla="*/ 1504950 w 1504950"/>
              <a:gd name="connsiteY0" fmla="*/ 0 h 1504950"/>
              <a:gd name="connsiteX1" fmla="*/ 0 w 1504950"/>
              <a:gd name="connsiteY1" fmla="*/ 0 h 1504950"/>
              <a:gd name="connsiteX2" fmla="*/ 0 w 1504950"/>
              <a:gd name="connsiteY2" fmla="*/ 1504950 h 1504950"/>
              <a:gd name="connsiteX3" fmla="*/ 1504950 w 1504950"/>
              <a:gd name="connsiteY3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1504950">
                <a:moveTo>
                  <a:pt x="1504950" y="0"/>
                </a:moveTo>
                <a:lnTo>
                  <a:pt x="0" y="0"/>
                </a:lnTo>
                <a:lnTo>
                  <a:pt x="0" y="1504950"/>
                </a:lnTo>
                <a:cubicBezTo>
                  <a:pt x="0" y="673799"/>
                  <a:pt x="673799" y="0"/>
                  <a:pt x="1504950" y="0"/>
                </a:cubicBezTo>
                <a:close/>
              </a:path>
            </a:pathLst>
          </a:custGeom>
          <a:solidFill>
            <a:srgbClr val="EB619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30F341F-724B-AA5C-113E-320818AFBDA9}"/>
              </a:ext>
            </a:extLst>
          </p:cNvPr>
          <p:cNvGrpSpPr/>
          <p:nvPr/>
        </p:nvGrpSpPr>
        <p:grpSpPr>
          <a:xfrm>
            <a:off x="11232325" y="4110838"/>
            <a:ext cx="959675" cy="1533303"/>
            <a:chOff x="11232324" y="4923820"/>
            <a:chExt cx="959675" cy="1533303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4322A824-36BA-4D58-14A2-498A0DC13E29}"/>
                </a:ext>
              </a:extLst>
            </p:cNvPr>
            <p:cNvSpPr/>
            <p:nvPr/>
          </p:nvSpPr>
          <p:spPr>
            <a:xfrm>
              <a:off x="11455304" y="4923820"/>
              <a:ext cx="736695" cy="1459740"/>
            </a:xfrm>
            <a:custGeom>
              <a:avLst/>
              <a:gdLst>
                <a:gd name="connsiteX0" fmla="*/ 736696 w 736695"/>
                <a:gd name="connsiteY0" fmla="*/ 33 h 1459740"/>
                <a:gd name="connsiteX1" fmla="*/ 736696 w 736695"/>
                <a:gd name="connsiteY1" fmla="*/ 1459708 h 1459740"/>
                <a:gd name="connsiteX2" fmla="*/ 32 w 736695"/>
                <a:gd name="connsiteY2" fmla="*/ 736678 h 1459740"/>
                <a:gd name="connsiteX3" fmla="*/ 723107 w 736695"/>
                <a:gd name="connsiteY3" fmla="*/ 33 h 1459740"/>
                <a:gd name="connsiteX4" fmla="*/ 736696 w 736695"/>
                <a:gd name="connsiteY4" fmla="*/ 33 h 145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695" h="1459740">
                  <a:moveTo>
                    <a:pt x="736696" y="33"/>
                  </a:moveTo>
                  <a:lnTo>
                    <a:pt x="736696" y="1459708"/>
                  </a:lnTo>
                  <a:cubicBezTo>
                    <a:pt x="333598" y="1463467"/>
                    <a:pt x="3778" y="1139757"/>
                    <a:pt x="32" y="736678"/>
                  </a:cubicBezTo>
                  <a:cubicBezTo>
                    <a:pt x="-3714" y="333599"/>
                    <a:pt x="320009" y="3793"/>
                    <a:pt x="723107" y="33"/>
                  </a:cubicBezTo>
                  <a:cubicBezTo>
                    <a:pt x="727615" y="-11"/>
                    <a:pt x="732188" y="-11"/>
                    <a:pt x="736696" y="33"/>
                  </a:cubicBezTo>
                  <a:close/>
                </a:path>
              </a:pathLst>
            </a:custGeom>
            <a:solidFill>
              <a:srgbClr val="D0CEC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699FF22-FFA5-D9A3-92FD-09B6358F876F}"/>
                </a:ext>
              </a:extLst>
            </p:cNvPr>
            <p:cNvSpPr/>
            <p:nvPr/>
          </p:nvSpPr>
          <p:spPr>
            <a:xfrm>
              <a:off x="11232324" y="5740844"/>
              <a:ext cx="716280" cy="716279"/>
            </a:xfrm>
            <a:custGeom>
              <a:avLst/>
              <a:gdLst>
                <a:gd name="connsiteX0" fmla="*/ 716280 w 716280"/>
                <a:gd name="connsiteY0" fmla="*/ 358140 h 716279"/>
                <a:gd name="connsiteX1" fmla="*/ 358140 w 716280"/>
                <a:gd name="connsiteY1" fmla="*/ 716280 h 716279"/>
                <a:gd name="connsiteX2" fmla="*/ 0 w 716280"/>
                <a:gd name="connsiteY2" fmla="*/ 358140 h 716279"/>
                <a:gd name="connsiteX3" fmla="*/ 358140 w 716280"/>
                <a:gd name="connsiteY3" fmla="*/ 0 h 716279"/>
                <a:gd name="connsiteX4" fmla="*/ 716280 w 716280"/>
                <a:gd name="connsiteY4" fmla="*/ 358140 h 71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" h="716279">
                  <a:moveTo>
                    <a:pt x="716280" y="358140"/>
                  </a:moveTo>
                  <a:cubicBezTo>
                    <a:pt x="716280" y="555935"/>
                    <a:pt x="555936" y="716280"/>
                    <a:pt x="358140" y="716280"/>
                  </a:cubicBezTo>
                  <a:cubicBezTo>
                    <a:pt x="160345" y="716280"/>
                    <a:pt x="0" y="555935"/>
                    <a:pt x="0" y="358140"/>
                  </a:cubicBezTo>
                  <a:cubicBezTo>
                    <a:pt x="0" y="160345"/>
                    <a:pt x="160344" y="0"/>
                    <a:pt x="358140" y="0"/>
                  </a:cubicBezTo>
                  <a:cubicBezTo>
                    <a:pt x="555935" y="0"/>
                    <a:pt x="716280" y="160345"/>
                    <a:pt x="716280" y="358140"/>
                  </a:cubicBezTo>
                  <a:close/>
                </a:path>
              </a:pathLst>
            </a:custGeom>
            <a:noFill/>
            <a:ln w="15939" cap="flat">
              <a:solidFill>
                <a:srgbClr val="004F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DABA8A7-F493-BA71-179D-55E0CE20EBB0}"/>
              </a:ext>
            </a:extLst>
          </p:cNvPr>
          <p:cNvGrpSpPr/>
          <p:nvPr/>
        </p:nvGrpSpPr>
        <p:grpSpPr>
          <a:xfrm>
            <a:off x="677635" y="817305"/>
            <a:ext cx="166878" cy="673163"/>
            <a:chOff x="658939" y="1561782"/>
            <a:chExt cx="166878" cy="673163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6733AF1-F660-4252-6A5F-8B207B6F68BA}"/>
                </a:ext>
              </a:extLst>
            </p:cNvPr>
            <p:cNvSpPr/>
            <p:nvPr/>
          </p:nvSpPr>
          <p:spPr>
            <a:xfrm>
              <a:off x="658939" y="1561782"/>
              <a:ext cx="166878" cy="166878"/>
            </a:xfrm>
            <a:custGeom>
              <a:avLst/>
              <a:gdLst>
                <a:gd name="connsiteX0" fmla="*/ 166878 w 166878"/>
                <a:gd name="connsiteY0" fmla="*/ 83439 h 166878"/>
                <a:gd name="connsiteX1" fmla="*/ 83439 w 166878"/>
                <a:gd name="connsiteY1" fmla="*/ 166878 h 166878"/>
                <a:gd name="connsiteX2" fmla="*/ 0 w 166878"/>
                <a:gd name="connsiteY2" fmla="*/ 83439 h 166878"/>
                <a:gd name="connsiteX3" fmla="*/ 83439 w 166878"/>
                <a:gd name="connsiteY3" fmla="*/ 0 h 166878"/>
                <a:gd name="connsiteX4" fmla="*/ 166878 w 166878"/>
                <a:gd name="connsiteY4" fmla="*/ 83439 h 16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8" h="166878">
                  <a:moveTo>
                    <a:pt x="166878" y="83439"/>
                  </a:moveTo>
                  <a:cubicBezTo>
                    <a:pt x="166878" y="129521"/>
                    <a:pt x="129521" y="166878"/>
                    <a:pt x="83439" y="166878"/>
                  </a:cubicBezTo>
                  <a:cubicBezTo>
                    <a:pt x="37357" y="166878"/>
                    <a:pt x="0" y="129521"/>
                    <a:pt x="0" y="83439"/>
                  </a:cubicBezTo>
                  <a:cubicBezTo>
                    <a:pt x="0" y="37357"/>
                    <a:pt x="37357" y="0"/>
                    <a:pt x="83439" y="0"/>
                  </a:cubicBezTo>
                  <a:cubicBezTo>
                    <a:pt x="129521" y="0"/>
                    <a:pt x="166878" y="37357"/>
                    <a:pt x="166878" y="83439"/>
                  </a:cubicBezTo>
                  <a:close/>
                </a:path>
              </a:pathLst>
            </a:custGeom>
            <a:solidFill>
              <a:srgbClr val="D0CEC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90D2E04-C748-7532-684E-33884FD0D7A0}"/>
                </a:ext>
              </a:extLst>
            </p:cNvPr>
            <p:cNvSpPr/>
            <p:nvPr/>
          </p:nvSpPr>
          <p:spPr>
            <a:xfrm>
              <a:off x="658939" y="1814957"/>
              <a:ext cx="166878" cy="166878"/>
            </a:xfrm>
            <a:custGeom>
              <a:avLst/>
              <a:gdLst>
                <a:gd name="connsiteX0" fmla="*/ 166878 w 166878"/>
                <a:gd name="connsiteY0" fmla="*/ 83439 h 166878"/>
                <a:gd name="connsiteX1" fmla="*/ 83439 w 166878"/>
                <a:gd name="connsiteY1" fmla="*/ 166878 h 166878"/>
                <a:gd name="connsiteX2" fmla="*/ 0 w 166878"/>
                <a:gd name="connsiteY2" fmla="*/ 83439 h 166878"/>
                <a:gd name="connsiteX3" fmla="*/ 83439 w 166878"/>
                <a:gd name="connsiteY3" fmla="*/ 0 h 166878"/>
                <a:gd name="connsiteX4" fmla="*/ 166878 w 166878"/>
                <a:gd name="connsiteY4" fmla="*/ 83439 h 16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8" h="166878">
                  <a:moveTo>
                    <a:pt x="166878" y="83439"/>
                  </a:moveTo>
                  <a:cubicBezTo>
                    <a:pt x="166878" y="129521"/>
                    <a:pt x="129521" y="166878"/>
                    <a:pt x="83439" y="166878"/>
                  </a:cubicBezTo>
                  <a:cubicBezTo>
                    <a:pt x="37357" y="166878"/>
                    <a:pt x="0" y="129521"/>
                    <a:pt x="0" y="83439"/>
                  </a:cubicBezTo>
                  <a:cubicBezTo>
                    <a:pt x="0" y="37357"/>
                    <a:pt x="37357" y="0"/>
                    <a:pt x="83439" y="0"/>
                  </a:cubicBezTo>
                  <a:cubicBezTo>
                    <a:pt x="129521" y="0"/>
                    <a:pt x="166878" y="37357"/>
                    <a:pt x="166878" y="83439"/>
                  </a:cubicBezTo>
                  <a:close/>
                </a:path>
              </a:pathLst>
            </a:custGeom>
            <a:noFill/>
            <a:ln w="27369" cap="flat">
              <a:solidFill>
                <a:srgbClr val="D0CE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5682163B-D2CC-9222-F697-EB4685786D2F}"/>
                </a:ext>
              </a:extLst>
            </p:cNvPr>
            <p:cNvSpPr/>
            <p:nvPr/>
          </p:nvSpPr>
          <p:spPr>
            <a:xfrm>
              <a:off x="658939" y="2068068"/>
              <a:ext cx="166878" cy="166877"/>
            </a:xfrm>
            <a:custGeom>
              <a:avLst/>
              <a:gdLst>
                <a:gd name="connsiteX0" fmla="*/ 166878 w 166878"/>
                <a:gd name="connsiteY0" fmla="*/ 83439 h 166877"/>
                <a:gd name="connsiteX1" fmla="*/ 83439 w 166878"/>
                <a:gd name="connsiteY1" fmla="*/ 166878 h 166877"/>
                <a:gd name="connsiteX2" fmla="*/ 0 w 166878"/>
                <a:gd name="connsiteY2" fmla="*/ 83439 h 166877"/>
                <a:gd name="connsiteX3" fmla="*/ 83439 w 166878"/>
                <a:gd name="connsiteY3" fmla="*/ 0 h 166877"/>
                <a:gd name="connsiteX4" fmla="*/ 166878 w 166878"/>
                <a:gd name="connsiteY4" fmla="*/ 83439 h 16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8" h="166877">
                  <a:moveTo>
                    <a:pt x="166878" y="83439"/>
                  </a:moveTo>
                  <a:cubicBezTo>
                    <a:pt x="166878" y="129521"/>
                    <a:pt x="129521" y="166878"/>
                    <a:pt x="83439" y="166878"/>
                  </a:cubicBezTo>
                  <a:cubicBezTo>
                    <a:pt x="37357" y="166878"/>
                    <a:pt x="0" y="129521"/>
                    <a:pt x="0" y="83439"/>
                  </a:cubicBezTo>
                  <a:cubicBezTo>
                    <a:pt x="0" y="37357"/>
                    <a:pt x="37357" y="0"/>
                    <a:pt x="83439" y="0"/>
                  </a:cubicBezTo>
                  <a:cubicBezTo>
                    <a:pt x="129521" y="0"/>
                    <a:pt x="166878" y="37357"/>
                    <a:pt x="166878" y="83439"/>
                  </a:cubicBezTo>
                  <a:close/>
                </a:path>
              </a:pathLst>
            </a:custGeom>
            <a:solidFill>
              <a:srgbClr val="D0CEC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3AFAF3B-2616-AC5F-6670-488BC1BEE21A}"/>
              </a:ext>
            </a:extLst>
          </p:cNvPr>
          <p:cNvSpPr/>
          <p:nvPr/>
        </p:nvSpPr>
        <p:spPr>
          <a:xfrm>
            <a:off x="243395" y="5540184"/>
            <a:ext cx="298576" cy="298576"/>
          </a:xfrm>
          <a:custGeom>
            <a:avLst/>
            <a:gdLst>
              <a:gd name="connsiteX0" fmla="*/ 298577 w 298576"/>
              <a:gd name="connsiteY0" fmla="*/ 149289 h 298576"/>
              <a:gd name="connsiteX1" fmla="*/ 149289 w 298576"/>
              <a:gd name="connsiteY1" fmla="*/ 298577 h 298576"/>
              <a:gd name="connsiteX2" fmla="*/ 0 w 298576"/>
              <a:gd name="connsiteY2" fmla="*/ 149289 h 298576"/>
              <a:gd name="connsiteX3" fmla="*/ 149289 w 298576"/>
              <a:gd name="connsiteY3" fmla="*/ 0 h 298576"/>
              <a:gd name="connsiteX4" fmla="*/ 298577 w 298576"/>
              <a:gd name="connsiteY4" fmla="*/ 149289 h 29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6" h="298576">
                <a:moveTo>
                  <a:pt x="298577" y="149289"/>
                </a:moveTo>
                <a:cubicBezTo>
                  <a:pt x="298577" y="231738"/>
                  <a:pt x="231738" y="298577"/>
                  <a:pt x="149289" y="298577"/>
                </a:cubicBezTo>
                <a:cubicBezTo>
                  <a:pt x="66839" y="298577"/>
                  <a:pt x="0" y="231739"/>
                  <a:pt x="0" y="149289"/>
                </a:cubicBezTo>
                <a:cubicBezTo>
                  <a:pt x="0" y="66839"/>
                  <a:pt x="66839" y="0"/>
                  <a:pt x="149289" y="0"/>
                </a:cubicBezTo>
                <a:cubicBezTo>
                  <a:pt x="231738" y="0"/>
                  <a:pt x="298577" y="66839"/>
                  <a:pt x="298577" y="149289"/>
                </a:cubicBezTo>
                <a:close/>
              </a:path>
            </a:pathLst>
          </a:custGeom>
          <a:noFill/>
          <a:ln w="38989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5D24C3-7B18-343A-18D7-A8241CAFC9B4}"/>
              </a:ext>
            </a:extLst>
          </p:cNvPr>
          <p:cNvSpPr/>
          <p:nvPr/>
        </p:nvSpPr>
        <p:spPr>
          <a:xfrm>
            <a:off x="11083037" y="376436"/>
            <a:ext cx="298576" cy="298576"/>
          </a:xfrm>
          <a:custGeom>
            <a:avLst/>
            <a:gdLst>
              <a:gd name="connsiteX0" fmla="*/ 298577 w 298576"/>
              <a:gd name="connsiteY0" fmla="*/ 149289 h 298576"/>
              <a:gd name="connsiteX1" fmla="*/ 149288 w 298576"/>
              <a:gd name="connsiteY1" fmla="*/ 298577 h 298576"/>
              <a:gd name="connsiteX2" fmla="*/ 0 w 298576"/>
              <a:gd name="connsiteY2" fmla="*/ 149289 h 298576"/>
              <a:gd name="connsiteX3" fmla="*/ 149288 w 298576"/>
              <a:gd name="connsiteY3" fmla="*/ 0 h 298576"/>
              <a:gd name="connsiteX4" fmla="*/ 298577 w 298576"/>
              <a:gd name="connsiteY4" fmla="*/ 149289 h 29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6" h="298576">
                <a:moveTo>
                  <a:pt x="298577" y="149289"/>
                </a:moveTo>
                <a:cubicBezTo>
                  <a:pt x="298577" y="231738"/>
                  <a:pt x="231738" y="298577"/>
                  <a:pt x="149288" y="298577"/>
                </a:cubicBezTo>
                <a:cubicBezTo>
                  <a:pt x="66838" y="298577"/>
                  <a:pt x="0" y="231738"/>
                  <a:pt x="0" y="149289"/>
                </a:cubicBezTo>
                <a:cubicBezTo>
                  <a:pt x="0" y="66839"/>
                  <a:pt x="66838" y="0"/>
                  <a:pt x="149288" y="0"/>
                </a:cubicBezTo>
                <a:cubicBezTo>
                  <a:pt x="231738" y="0"/>
                  <a:pt x="298577" y="66839"/>
                  <a:pt x="298577" y="149289"/>
                </a:cubicBezTo>
                <a:close/>
              </a:path>
            </a:pathLst>
          </a:custGeom>
          <a:noFill/>
          <a:ln w="38989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64E0CFA-63F0-F7D3-4B1B-3EF4C5FFCFEA}"/>
              </a:ext>
            </a:extLst>
          </p:cNvPr>
          <p:cNvSpPr/>
          <p:nvPr/>
        </p:nvSpPr>
        <p:spPr>
          <a:xfrm>
            <a:off x="424543" y="2731460"/>
            <a:ext cx="1975757" cy="466855"/>
          </a:xfrm>
          <a:prstGeom prst="roundRect">
            <a:avLst/>
          </a:prstGeom>
          <a:solidFill>
            <a:srgbClr val="E51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AB4B0CD-926A-382D-323E-4F41213F479F}"/>
              </a:ext>
            </a:extLst>
          </p:cNvPr>
          <p:cNvGrpSpPr/>
          <p:nvPr/>
        </p:nvGrpSpPr>
        <p:grpSpPr>
          <a:xfrm>
            <a:off x="4358267" y="1133995"/>
            <a:ext cx="3475466" cy="594665"/>
            <a:chOff x="4342103" y="1467050"/>
            <a:chExt cx="3475466" cy="59466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2B14A0A-450A-C946-CE3D-834A2682BE42}"/>
                </a:ext>
              </a:extLst>
            </p:cNvPr>
            <p:cNvSpPr txBox="1"/>
            <p:nvPr/>
          </p:nvSpPr>
          <p:spPr>
            <a:xfrm>
              <a:off x="4374430" y="1467050"/>
              <a:ext cx="3443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>
                  <a:solidFill>
                    <a:srgbClr val="004C95"/>
                  </a:solidFill>
                  <a:latin typeface="Gotham Rounded Bold" panose="02000000000000000000" pitchFamily="50" charset="0"/>
                </a:rPr>
                <a:t>Calendario 2023</a:t>
              </a:r>
              <a:endParaRPr lang="es-PE" sz="2800" dirty="0">
                <a:solidFill>
                  <a:srgbClr val="004C95"/>
                </a:solidFill>
                <a:latin typeface="Gotham Rounded Bold" panose="02000000000000000000" pitchFamily="50" charset="0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9494D14-274E-177F-788C-13D0CF292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2103" y="1568199"/>
              <a:ext cx="3475466" cy="493516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800A66-706E-081B-83A0-28C273745029}"/>
              </a:ext>
            </a:extLst>
          </p:cNvPr>
          <p:cNvSpPr txBox="1"/>
          <p:nvPr/>
        </p:nvSpPr>
        <p:spPr>
          <a:xfrm>
            <a:off x="467191" y="2779798"/>
            <a:ext cx="190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Inscripciones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019040E-16A4-A8D0-E9E4-80BD6F139618}"/>
              </a:ext>
            </a:extLst>
          </p:cNvPr>
          <p:cNvSpPr/>
          <p:nvPr/>
        </p:nvSpPr>
        <p:spPr>
          <a:xfrm>
            <a:off x="9142741" y="2731460"/>
            <a:ext cx="2312564" cy="466855"/>
          </a:xfrm>
          <a:prstGeom prst="roundRect">
            <a:avLst/>
          </a:prstGeom>
          <a:solidFill>
            <a:srgbClr val="E51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44B4F5A-2536-F1E0-3946-19D19C6A35CE}"/>
              </a:ext>
            </a:extLst>
          </p:cNvPr>
          <p:cNvSpPr/>
          <p:nvPr/>
        </p:nvSpPr>
        <p:spPr>
          <a:xfrm>
            <a:off x="3238634" y="2731460"/>
            <a:ext cx="1975757" cy="466855"/>
          </a:xfrm>
          <a:prstGeom prst="roundRect">
            <a:avLst/>
          </a:prstGeom>
          <a:solidFill>
            <a:srgbClr val="E51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FD36DDA-412C-344B-7CD1-82294724010C}"/>
              </a:ext>
            </a:extLst>
          </p:cNvPr>
          <p:cNvSpPr/>
          <p:nvPr/>
        </p:nvSpPr>
        <p:spPr>
          <a:xfrm>
            <a:off x="5963450" y="2731460"/>
            <a:ext cx="2348758" cy="466855"/>
          </a:xfrm>
          <a:prstGeom prst="roundRect">
            <a:avLst/>
          </a:prstGeom>
          <a:solidFill>
            <a:srgbClr val="E51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C07424-9A7A-70D6-E361-5E15C16BBDB0}"/>
              </a:ext>
            </a:extLst>
          </p:cNvPr>
          <p:cNvSpPr txBox="1"/>
          <p:nvPr/>
        </p:nvSpPr>
        <p:spPr>
          <a:xfrm>
            <a:off x="3238634" y="2779798"/>
            <a:ext cx="190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Etapa UGEL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677201-96E0-9BDD-8034-0BBA7F409F32}"/>
              </a:ext>
            </a:extLst>
          </p:cNvPr>
          <p:cNvSpPr txBox="1"/>
          <p:nvPr/>
        </p:nvSpPr>
        <p:spPr>
          <a:xfrm>
            <a:off x="9150838" y="2779798"/>
            <a:ext cx="227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Etapa Nacional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E530512-BC35-B839-413F-063F64D5B130}"/>
              </a:ext>
            </a:extLst>
          </p:cNvPr>
          <p:cNvSpPr txBox="1"/>
          <p:nvPr/>
        </p:nvSpPr>
        <p:spPr>
          <a:xfrm>
            <a:off x="6010077" y="2779798"/>
            <a:ext cx="227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tham Rounded Bold" panose="02000000000000000000" pitchFamily="50" charset="0"/>
              </a:rPr>
              <a:t>Etapa DRE/GRE</a:t>
            </a:r>
            <a:endParaRPr lang="es-PE" sz="20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5F0B0CF-85C3-22C6-5708-2C352E06FFC6}"/>
              </a:ext>
            </a:extLst>
          </p:cNvPr>
          <p:cNvSpPr txBox="1"/>
          <p:nvPr/>
        </p:nvSpPr>
        <p:spPr>
          <a:xfrm>
            <a:off x="467191" y="3257194"/>
            <a:ext cx="190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EB619B"/>
                </a:solidFill>
                <a:latin typeface="Gotham Rounded Medium" pitchFamily="50" charset="0"/>
              </a:rPr>
              <a:t>Del 24 de julio al 14 de agosto</a:t>
            </a:r>
            <a:endParaRPr lang="es-PE" sz="1600" dirty="0">
              <a:solidFill>
                <a:srgbClr val="EB619B"/>
              </a:solidFill>
              <a:latin typeface="Gotham Rounded Medium" pitchFamily="50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EB8C013-960D-966C-8D95-5059A7857436}"/>
              </a:ext>
            </a:extLst>
          </p:cNvPr>
          <p:cNvSpPr txBox="1"/>
          <p:nvPr/>
        </p:nvSpPr>
        <p:spPr>
          <a:xfrm>
            <a:off x="3312116" y="3257194"/>
            <a:ext cx="1906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EB619B"/>
                </a:solidFill>
                <a:latin typeface="Gotham Rounded Medium" pitchFamily="50" charset="0"/>
              </a:rPr>
              <a:t>25 de agosto</a:t>
            </a:r>
            <a:endParaRPr lang="es-PE" sz="1600" dirty="0">
              <a:solidFill>
                <a:srgbClr val="EB619B"/>
              </a:solidFill>
              <a:latin typeface="Gotham Rounded Medium" pitchFamily="50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82BCD74-F74C-A3DA-BA39-25ECF1595790}"/>
              </a:ext>
            </a:extLst>
          </p:cNvPr>
          <p:cNvSpPr txBox="1"/>
          <p:nvPr/>
        </p:nvSpPr>
        <p:spPr>
          <a:xfrm>
            <a:off x="9241045" y="3247914"/>
            <a:ext cx="227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EB619B"/>
                </a:solidFill>
                <a:latin typeface="Gotham Rounded Medium" pitchFamily="50" charset="0"/>
              </a:rPr>
              <a:t>23 de setiembre</a:t>
            </a:r>
            <a:endParaRPr lang="es-PE" sz="1600" dirty="0">
              <a:solidFill>
                <a:srgbClr val="EB619B"/>
              </a:solidFill>
              <a:latin typeface="Gotham Rounded Medium" pitchFamily="50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568B5D4-ABD3-9111-1C96-C7837FC6F357}"/>
              </a:ext>
            </a:extLst>
          </p:cNvPr>
          <p:cNvSpPr txBox="1"/>
          <p:nvPr/>
        </p:nvSpPr>
        <p:spPr>
          <a:xfrm>
            <a:off x="6010077" y="3257194"/>
            <a:ext cx="227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EB619B"/>
                </a:solidFill>
                <a:latin typeface="Gotham Rounded Medium" pitchFamily="50" charset="0"/>
              </a:rPr>
              <a:t>08 de setiembre</a:t>
            </a:r>
            <a:endParaRPr lang="es-PE" sz="1600" dirty="0">
              <a:solidFill>
                <a:srgbClr val="EB619B"/>
              </a:solidFill>
              <a:latin typeface="Gotham Rounded Medium" pitchFamily="50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6AF4DBF-4A49-B5C5-1BF0-D65069C1536C}"/>
              </a:ext>
            </a:extLst>
          </p:cNvPr>
          <p:cNvCxnSpPr>
            <a:cxnSpLocks/>
          </p:cNvCxnSpPr>
          <p:nvPr/>
        </p:nvCxnSpPr>
        <p:spPr>
          <a:xfrm>
            <a:off x="783772" y="2490108"/>
            <a:ext cx="2400299" cy="0"/>
          </a:xfrm>
          <a:prstGeom prst="line">
            <a:avLst/>
          </a:prstGeom>
          <a:ln w="28575">
            <a:solidFill>
              <a:srgbClr val="004C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F6085C2-8420-66A3-3202-3A5206F20B1E}"/>
              </a:ext>
            </a:extLst>
          </p:cNvPr>
          <p:cNvCxnSpPr>
            <a:cxnSpLocks/>
          </p:cNvCxnSpPr>
          <p:nvPr/>
        </p:nvCxnSpPr>
        <p:spPr>
          <a:xfrm>
            <a:off x="3761015" y="2490108"/>
            <a:ext cx="2109106" cy="0"/>
          </a:xfrm>
          <a:prstGeom prst="line">
            <a:avLst/>
          </a:prstGeom>
          <a:ln w="28575">
            <a:solidFill>
              <a:srgbClr val="004C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CE91A06-D86D-716E-B4B8-E8D91B85CD19}"/>
              </a:ext>
            </a:extLst>
          </p:cNvPr>
          <p:cNvCxnSpPr>
            <a:cxnSpLocks/>
          </p:cNvCxnSpPr>
          <p:nvPr/>
        </p:nvCxnSpPr>
        <p:spPr>
          <a:xfrm>
            <a:off x="6379029" y="2490108"/>
            <a:ext cx="2773135" cy="0"/>
          </a:xfrm>
          <a:prstGeom prst="line">
            <a:avLst/>
          </a:prstGeom>
          <a:ln w="28575">
            <a:solidFill>
              <a:srgbClr val="004C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44D0248-1E4E-ECB0-6DE0-202858581203}"/>
              </a:ext>
            </a:extLst>
          </p:cNvPr>
          <p:cNvCxnSpPr>
            <a:cxnSpLocks/>
          </p:cNvCxnSpPr>
          <p:nvPr/>
        </p:nvCxnSpPr>
        <p:spPr>
          <a:xfrm>
            <a:off x="9691008" y="2490108"/>
            <a:ext cx="2065563" cy="0"/>
          </a:xfrm>
          <a:prstGeom prst="line">
            <a:avLst/>
          </a:prstGeom>
          <a:ln w="28575">
            <a:solidFill>
              <a:srgbClr val="004C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áfico 31">
            <a:extLst>
              <a:ext uri="{FF2B5EF4-FFF2-40B4-BE49-F238E27FC236}">
                <a16:creationId xmlns:a16="http://schemas.microsoft.com/office/drawing/2014/main" id="{13165F6D-A1F3-02EA-737D-5792F17C7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118" y="2398940"/>
            <a:ext cx="240846" cy="240846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D9E40710-B860-B0B4-0B88-CE4B8E3A3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718" y="2398940"/>
            <a:ext cx="240846" cy="240846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ED78DCB-F71C-09A5-58B7-ECBE41413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3472" y="2398940"/>
            <a:ext cx="240846" cy="240846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5E64662E-174C-44EA-3EF8-9EF203B6E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6811" y="2398940"/>
            <a:ext cx="240846" cy="240846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3989CA9-E534-C2CC-6599-D7E2C74CC9A1}"/>
              </a:ext>
            </a:extLst>
          </p:cNvPr>
          <p:cNvSpPr txBox="1"/>
          <p:nvPr/>
        </p:nvSpPr>
        <p:spPr>
          <a:xfrm>
            <a:off x="778329" y="4716235"/>
            <a:ext cx="10635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4C95"/>
                </a:solidFill>
                <a:latin typeface="Gotham Rounded Medium" pitchFamily="50" charset="0"/>
              </a:rPr>
              <a:t>*Los resultados de la etapa UGEL y DRE serán publicados dentro de los 03 días de haber culminado la prueba.</a:t>
            </a:r>
          </a:p>
          <a:p>
            <a:pPr algn="ctr"/>
            <a:endParaRPr lang="es-ES" dirty="0">
              <a:solidFill>
                <a:srgbClr val="004C95"/>
              </a:solidFill>
              <a:latin typeface="Gotham Rounded Medium" pitchFamily="50" charset="0"/>
            </a:endParaRPr>
          </a:p>
          <a:p>
            <a:pPr algn="ctr"/>
            <a:r>
              <a:rPr lang="es-ES" dirty="0">
                <a:solidFill>
                  <a:srgbClr val="004C95"/>
                </a:solidFill>
                <a:latin typeface="Gotham Rounded Medium" pitchFamily="50" charset="0"/>
              </a:rPr>
              <a:t>**La publicación de los resultados finales será el mismo día de la prueba: 23 de setiembre</a:t>
            </a:r>
            <a:endParaRPr lang="es-PE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grpSp>
        <p:nvGrpSpPr>
          <p:cNvPr id="481" name="Grupo 480">
            <a:extLst>
              <a:ext uri="{FF2B5EF4-FFF2-40B4-BE49-F238E27FC236}">
                <a16:creationId xmlns:a16="http://schemas.microsoft.com/office/drawing/2014/main" id="{F6BE28AC-E562-8A5E-D0D5-1CA9F9A3E618}"/>
              </a:ext>
            </a:extLst>
          </p:cNvPr>
          <p:cNvGrpSpPr/>
          <p:nvPr/>
        </p:nvGrpSpPr>
        <p:grpSpPr>
          <a:xfrm>
            <a:off x="10255170" y="143215"/>
            <a:ext cx="1733516" cy="1436048"/>
            <a:chOff x="153065" y="188291"/>
            <a:chExt cx="1733516" cy="1436048"/>
          </a:xfrm>
        </p:grpSpPr>
        <p:sp>
          <p:nvSpPr>
            <p:cNvPr id="482" name="Elipse 481">
              <a:extLst>
                <a:ext uri="{FF2B5EF4-FFF2-40B4-BE49-F238E27FC236}">
                  <a16:creationId xmlns:a16="http://schemas.microsoft.com/office/drawing/2014/main" id="{A5861C0F-1C61-8160-8B05-940F84A45320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83" name="Imagen 482">
              <a:extLst>
                <a:ext uri="{FF2B5EF4-FFF2-40B4-BE49-F238E27FC236}">
                  <a16:creationId xmlns:a16="http://schemas.microsoft.com/office/drawing/2014/main" id="{D2C03371-BBB9-A0B6-5D29-6429CFF61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245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/>
              <a:t>v</a:t>
            </a:r>
            <a:endParaRPr lang="es-PE" dirty="0"/>
          </a:p>
        </p:txBody>
      </p:sp>
      <p:pic>
        <p:nvPicPr>
          <p:cNvPr id="28" name="Imagen 27" descr="Patrón de fondo&#10;&#10;Descripción generada automáticamente">
            <a:extLst>
              <a:ext uri="{FF2B5EF4-FFF2-40B4-BE49-F238E27FC236}">
                <a16:creationId xmlns:a16="http://schemas.microsoft.com/office/drawing/2014/main" id="{E63A9CC7-CDF1-4CFB-2BF3-1C41D5AB00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34E48C0-9A01-0FC9-BBB6-1087E87E7E5D}"/>
              </a:ext>
            </a:extLst>
          </p:cNvPr>
          <p:cNvGrpSpPr/>
          <p:nvPr/>
        </p:nvGrpSpPr>
        <p:grpSpPr>
          <a:xfrm>
            <a:off x="10798782" y="426331"/>
            <a:ext cx="908091" cy="416780"/>
            <a:chOff x="10349393" y="721688"/>
            <a:chExt cx="908091" cy="416780"/>
          </a:xfrm>
          <a:solidFill>
            <a:srgbClr val="9ECA2E"/>
          </a:solidFill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B96C1C94-3023-8243-C272-CFC722E61E4C}"/>
                </a:ext>
              </a:extLst>
            </p:cNvPr>
            <p:cNvSpPr/>
            <p:nvPr/>
          </p:nvSpPr>
          <p:spPr>
            <a:xfrm>
              <a:off x="10349393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266D6602-E0A8-EB02-C030-BB6233256965}"/>
                </a:ext>
              </a:extLst>
            </p:cNvPr>
            <p:cNvSpPr/>
            <p:nvPr/>
          </p:nvSpPr>
          <p:spPr>
            <a:xfrm>
              <a:off x="10349393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4D8F7695-76BE-0787-8F00-3392996ADEDB}"/>
                </a:ext>
              </a:extLst>
            </p:cNvPr>
            <p:cNvSpPr/>
            <p:nvPr/>
          </p:nvSpPr>
          <p:spPr>
            <a:xfrm>
              <a:off x="10349393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01B25BC-6312-79B6-FC19-94E3AB9569D2}"/>
                </a:ext>
              </a:extLst>
            </p:cNvPr>
            <p:cNvSpPr/>
            <p:nvPr/>
          </p:nvSpPr>
          <p:spPr>
            <a:xfrm>
              <a:off x="10512533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FFA000A9-8936-B674-D059-3E997FC3579D}"/>
                </a:ext>
              </a:extLst>
            </p:cNvPr>
            <p:cNvSpPr/>
            <p:nvPr/>
          </p:nvSpPr>
          <p:spPr>
            <a:xfrm>
              <a:off x="10512533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C717C32-899D-95DC-5239-362F8086FA1C}"/>
                </a:ext>
              </a:extLst>
            </p:cNvPr>
            <p:cNvSpPr/>
            <p:nvPr/>
          </p:nvSpPr>
          <p:spPr>
            <a:xfrm>
              <a:off x="10512533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8068798-8F79-5F86-576D-B842B6209B8D}"/>
                </a:ext>
              </a:extLst>
            </p:cNvPr>
            <p:cNvSpPr/>
            <p:nvPr/>
          </p:nvSpPr>
          <p:spPr>
            <a:xfrm>
              <a:off x="10675731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6AAD2DB-B83E-CF9C-D23E-5F23176DFA1B}"/>
                </a:ext>
              </a:extLst>
            </p:cNvPr>
            <p:cNvSpPr/>
            <p:nvPr/>
          </p:nvSpPr>
          <p:spPr>
            <a:xfrm>
              <a:off x="10675731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6A8A65E-62FE-DE48-4A9D-79C816DA361D}"/>
                </a:ext>
              </a:extLst>
            </p:cNvPr>
            <p:cNvSpPr/>
            <p:nvPr/>
          </p:nvSpPr>
          <p:spPr>
            <a:xfrm>
              <a:off x="10675731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2F6640BA-B2B6-A042-F859-A08A9F48CABC}"/>
                </a:ext>
              </a:extLst>
            </p:cNvPr>
            <p:cNvSpPr/>
            <p:nvPr/>
          </p:nvSpPr>
          <p:spPr>
            <a:xfrm>
              <a:off x="10838870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1B65A94-4E09-ACAD-28D0-A1D9C5BAEF47}"/>
                </a:ext>
              </a:extLst>
            </p:cNvPr>
            <p:cNvSpPr/>
            <p:nvPr/>
          </p:nvSpPr>
          <p:spPr>
            <a:xfrm>
              <a:off x="10838870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352EA38-1380-1DDD-103D-7BF8853AF4BE}"/>
                </a:ext>
              </a:extLst>
            </p:cNvPr>
            <p:cNvSpPr/>
            <p:nvPr/>
          </p:nvSpPr>
          <p:spPr>
            <a:xfrm>
              <a:off x="10838870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0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20" y="92276"/>
                    <a:pt x="46138" y="92276"/>
                  </a:cubicBezTo>
                  <a:cubicBezTo>
                    <a:pt x="20656" y="92276"/>
                    <a:pt x="0" y="71619"/>
                    <a:pt x="0" y="46138"/>
                  </a:cubicBezTo>
                  <a:cubicBezTo>
                    <a:pt x="0" y="20657"/>
                    <a:pt x="20656" y="0"/>
                    <a:pt x="46138" y="0"/>
                  </a:cubicBezTo>
                  <a:cubicBezTo>
                    <a:pt x="71620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CFB47BC-58F4-E0D0-4AD1-70F500ECCFF5}"/>
                </a:ext>
              </a:extLst>
            </p:cNvPr>
            <p:cNvSpPr/>
            <p:nvPr/>
          </p:nvSpPr>
          <p:spPr>
            <a:xfrm>
              <a:off x="11002010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B3FE6C5A-E914-EA97-5867-15FDC87A0DAC}"/>
                </a:ext>
              </a:extLst>
            </p:cNvPr>
            <p:cNvSpPr/>
            <p:nvPr/>
          </p:nvSpPr>
          <p:spPr>
            <a:xfrm>
              <a:off x="11002010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FC27157-330F-1B55-9B5E-AA1C682D9950}"/>
                </a:ext>
              </a:extLst>
            </p:cNvPr>
            <p:cNvSpPr/>
            <p:nvPr/>
          </p:nvSpPr>
          <p:spPr>
            <a:xfrm>
              <a:off x="11002010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FEB7DBE2-FFB4-5AFD-E175-743BF19CDA63}"/>
                </a:ext>
              </a:extLst>
            </p:cNvPr>
            <p:cNvSpPr/>
            <p:nvPr/>
          </p:nvSpPr>
          <p:spPr>
            <a:xfrm>
              <a:off x="11165208" y="1046192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6D4E4532-8978-D908-A94D-6D87F8AF5BEC}"/>
                </a:ext>
              </a:extLst>
            </p:cNvPr>
            <p:cNvSpPr/>
            <p:nvPr/>
          </p:nvSpPr>
          <p:spPr>
            <a:xfrm>
              <a:off x="11165208" y="883940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FD4598F-3AC1-3470-BAD9-F2B99370FD92}"/>
                </a:ext>
              </a:extLst>
            </p:cNvPr>
            <p:cNvSpPr/>
            <p:nvPr/>
          </p:nvSpPr>
          <p:spPr>
            <a:xfrm>
              <a:off x="11165208" y="721688"/>
              <a:ext cx="92276" cy="92276"/>
            </a:xfrm>
            <a:custGeom>
              <a:avLst/>
              <a:gdLst>
                <a:gd name="connsiteX0" fmla="*/ 92276 w 92276"/>
                <a:gd name="connsiteY0" fmla="*/ 46138 h 92276"/>
                <a:gd name="connsiteX1" fmla="*/ 46138 w 92276"/>
                <a:gd name="connsiteY1" fmla="*/ 92276 h 92276"/>
                <a:gd name="connsiteX2" fmla="*/ -1 w 92276"/>
                <a:gd name="connsiteY2" fmla="*/ 46138 h 92276"/>
                <a:gd name="connsiteX3" fmla="*/ 46138 w 92276"/>
                <a:gd name="connsiteY3" fmla="*/ 0 h 92276"/>
                <a:gd name="connsiteX4" fmla="*/ 92276 w 92276"/>
                <a:gd name="connsiteY4" fmla="*/ 46138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6" h="92276">
                  <a:moveTo>
                    <a:pt x="92276" y="46138"/>
                  </a:moveTo>
                  <a:cubicBezTo>
                    <a:pt x="92276" y="71619"/>
                    <a:pt x="71619" y="92276"/>
                    <a:pt x="46138" y="92276"/>
                  </a:cubicBezTo>
                  <a:cubicBezTo>
                    <a:pt x="20656" y="92276"/>
                    <a:pt x="-1" y="71619"/>
                    <a:pt x="-1" y="46138"/>
                  </a:cubicBezTo>
                  <a:cubicBezTo>
                    <a:pt x="-1" y="20657"/>
                    <a:pt x="20656" y="0"/>
                    <a:pt x="46138" y="0"/>
                  </a:cubicBezTo>
                  <a:cubicBezTo>
                    <a:pt x="71619" y="0"/>
                    <a:pt x="92276" y="20657"/>
                    <a:pt x="92276" y="46138"/>
                  </a:cubicBezTo>
                  <a:close/>
                </a:path>
              </a:pathLst>
            </a:custGeom>
            <a:grpFill/>
            <a:ln w="5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17F4C15C-9362-D9DA-0AC8-50291363F420}"/>
              </a:ext>
            </a:extLst>
          </p:cNvPr>
          <p:cNvSpPr/>
          <p:nvPr/>
        </p:nvSpPr>
        <p:spPr>
          <a:xfrm>
            <a:off x="944983" y="1683370"/>
            <a:ext cx="196973" cy="196973"/>
          </a:xfrm>
          <a:custGeom>
            <a:avLst/>
            <a:gdLst>
              <a:gd name="connsiteX0" fmla="*/ 196974 w 196973"/>
              <a:gd name="connsiteY0" fmla="*/ 98487 h 196973"/>
              <a:gd name="connsiteX1" fmla="*/ 98487 w 196973"/>
              <a:gd name="connsiteY1" fmla="*/ 196974 h 196973"/>
              <a:gd name="connsiteX2" fmla="*/ 0 w 196973"/>
              <a:gd name="connsiteY2" fmla="*/ 98487 h 196973"/>
              <a:gd name="connsiteX3" fmla="*/ 98487 w 196973"/>
              <a:gd name="connsiteY3" fmla="*/ 0 h 196973"/>
              <a:gd name="connsiteX4" fmla="*/ 196974 w 196973"/>
              <a:gd name="connsiteY4" fmla="*/ 98487 h 19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73" h="196973">
                <a:moveTo>
                  <a:pt x="196974" y="98487"/>
                </a:moveTo>
                <a:cubicBezTo>
                  <a:pt x="196974" y="152880"/>
                  <a:pt x="152880" y="196974"/>
                  <a:pt x="98487" y="196974"/>
                </a:cubicBezTo>
                <a:cubicBezTo>
                  <a:pt x="44094" y="196974"/>
                  <a:pt x="0" y="152880"/>
                  <a:pt x="0" y="98487"/>
                </a:cubicBezTo>
                <a:cubicBezTo>
                  <a:pt x="0" y="44094"/>
                  <a:pt x="44094" y="0"/>
                  <a:pt x="98487" y="0"/>
                </a:cubicBezTo>
                <a:cubicBezTo>
                  <a:pt x="152880" y="0"/>
                  <a:pt x="196974" y="44094"/>
                  <a:pt x="196974" y="98487"/>
                </a:cubicBezTo>
                <a:close/>
              </a:path>
            </a:pathLst>
          </a:custGeom>
          <a:noFill/>
          <a:ln w="25724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600805C6-A85B-75CB-1B13-E2276E173AC0}"/>
              </a:ext>
            </a:extLst>
          </p:cNvPr>
          <p:cNvSpPr/>
          <p:nvPr/>
        </p:nvSpPr>
        <p:spPr>
          <a:xfrm>
            <a:off x="10503837" y="5605103"/>
            <a:ext cx="196973" cy="196973"/>
          </a:xfrm>
          <a:custGeom>
            <a:avLst/>
            <a:gdLst>
              <a:gd name="connsiteX0" fmla="*/ 196974 w 196973"/>
              <a:gd name="connsiteY0" fmla="*/ 98487 h 196973"/>
              <a:gd name="connsiteX1" fmla="*/ 98487 w 196973"/>
              <a:gd name="connsiteY1" fmla="*/ 196974 h 196973"/>
              <a:gd name="connsiteX2" fmla="*/ 0 w 196973"/>
              <a:gd name="connsiteY2" fmla="*/ 98487 h 196973"/>
              <a:gd name="connsiteX3" fmla="*/ 98487 w 196973"/>
              <a:gd name="connsiteY3" fmla="*/ 0 h 196973"/>
              <a:gd name="connsiteX4" fmla="*/ 196974 w 196973"/>
              <a:gd name="connsiteY4" fmla="*/ 98487 h 19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73" h="196973">
                <a:moveTo>
                  <a:pt x="196974" y="98487"/>
                </a:moveTo>
                <a:cubicBezTo>
                  <a:pt x="196974" y="152880"/>
                  <a:pt x="152880" y="196974"/>
                  <a:pt x="98487" y="196974"/>
                </a:cubicBezTo>
                <a:cubicBezTo>
                  <a:pt x="44094" y="196974"/>
                  <a:pt x="0" y="152880"/>
                  <a:pt x="0" y="98487"/>
                </a:cubicBezTo>
                <a:cubicBezTo>
                  <a:pt x="0" y="44094"/>
                  <a:pt x="44094" y="0"/>
                  <a:pt x="98487" y="0"/>
                </a:cubicBezTo>
                <a:cubicBezTo>
                  <a:pt x="152880" y="0"/>
                  <a:pt x="196974" y="44094"/>
                  <a:pt x="196974" y="98487"/>
                </a:cubicBezTo>
                <a:close/>
              </a:path>
            </a:pathLst>
          </a:custGeom>
          <a:noFill/>
          <a:ln w="25724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73E0B1-10CE-68C4-B9F0-11664EC810A5}"/>
              </a:ext>
            </a:extLst>
          </p:cNvPr>
          <p:cNvSpPr txBox="1"/>
          <p:nvPr/>
        </p:nvSpPr>
        <p:spPr>
          <a:xfrm>
            <a:off x="669470" y="1100117"/>
            <a:ext cx="1085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Medium" pitchFamily="50" charset="0"/>
              </a:rPr>
              <a:t>El ganador del concurso en la etapa nacional recibirá</a:t>
            </a:r>
            <a:endParaRPr lang="es-PE" sz="28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17FF6BC3-BE2A-8844-F3B0-874A7C74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937" y="1703715"/>
            <a:ext cx="4512127" cy="1093414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F5A8EC0C-2A94-2CD6-6764-FADEE9C1B254}"/>
              </a:ext>
            </a:extLst>
          </p:cNvPr>
          <p:cNvSpPr txBox="1"/>
          <p:nvPr/>
        </p:nvSpPr>
        <p:spPr>
          <a:xfrm>
            <a:off x="3305672" y="2847274"/>
            <a:ext cx="558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Bold" panose="02000000000000000000" pitchFamily="50" charset="0"/>
              </a:rPr>
              <a:t>y el segundo puesto obtendrá</a:t>
            </a:r>
            <a:endParaRPr lang="es-PE" sz="28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05F61F7-F575-DF35-55D8-FF9EEA07A4BA}"/>
              </a:ext>
            </a:extLst>
          </p:cNvPr>
          <p:cNvSpPr txBox="1"/>
          <p:nvPr/>
        </p:nvSpPr>
        <p:spPr>
          <a:xfrm>
            <a:off x="3314700" y="3269754"/>
            <a:ext cx="558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E51852"/>
                </a:solidFill>
                <a:latin typeface="Gotham Rounded Bold" panose="02000000000000000000" pitchFamily="50" charset="0"/>
              </a:rPr>
              <a:t>S/15,000</a:t>
            </a:r>
            <a:endParaRPr lang="es-PE" sz="5400" dirty="0">
              <a:solidFill>
                <a:srgbClr val="E51852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6DC965A-C5DB-A452-CE22-DDE325E27935}"/>
              </a:ext>
            </a:extLst>
          </p:cNvPr>
          <p:cNvSpPr txBox="1"/>
          <p:nvPr/>
        </p:nvSpPr>
        <p:spPr>
          <a:xfrm>
            <a:off x="1130257" y="4259035"/>
            <a:ext cx="993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4C95"/>
                </a:solidFill>
                <a:latin typeface="Gotham Rounded Medium" pitchFamily="50" charset="0"/>
              </a:rPr>
              <a:t>Asimismo, otros concursantes podrán ganar laptops, </a:t>
            </a:r>
            <a:r>
              <a:rPr lang="es-ES" sz="2400" dirty="0" err="1">
                <a:solidFill>
                  <a:srgbClr val="004C95"/>
                </a:solidFill>
                <a:latin typeface="Gotham Rounded Medium" pitchFamily="50" charset="0"/>
              </a:rPr>
              <a:t>tablets</a:t>
            </a:r>
            <a:r>
              <a:rPr lang="es-ES" sz="2400" dirty="0">
                <a:solidFill>
                  <a:srgbClr val="004C95"/>
                </a:solidFill>
                <a:latin typeface="Gotham Rounded Medium" pitchFamily="50" charset="0"/>
              </a:rPr>
              <a:t>, mochilas y membresías a plataformas educativas*</a:t>
            </a:r>
            <a:endParaRPr lang="es-PE" sz="24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20C2AF3-F7FD-633B-4AF4-ACFDA963D765}"/>
              </a:ext>
            </a:extLst>
          </p:cNvPr>
          <p:cNvSpPr txBox="1"/>
          <p:nvPr/>
        </p:nvSpPr>
        <p:spPr>
          <a:xfrm>
            <a:off x="1741182" y="5331279"/>
            <a:ext cx="870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E94E88"/>
                </a:solidFill>
                <a:latin typeface="Gotham Rounded Bold" panose="02000000000000000000" pitchFamily="50" charset="0"/>
              </a:rPr>
              <a:t>*Los reconocimientos se repartirán de acuerdo a la categoría del estudiante. En todas estas, se premiará al primer y segundo lugar.</a:t>
            </a:r>
            <a:endParaRPr lang="es-PE" sz="2000" dirty="0">
              <a:solidFill>
                <a:srgbClr val="E94E88"/>
              </a:solidFill>
              <a:latin typeface="Gotham Rounded Bold" panose="02000000000000000000" pitchFamily="50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15B28D6-8A1B-4BE0-EB73-3ACC976E5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657" y="2785066"/>
            <a:ext cx="6792686" cy="1389954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55176F82-9090-87EB-2E37-2CE10591CE31}"/>
              </a:ext>
            </a:extLst>
          </p:cNvPr>
          <p:cNvGrpSpPr/>
          <p:nvPr/>
        </p:nvGrpSpPr>
        <p:grpSpPr>
          <a:xfrm>
            <a:off x="78225" y="91338"/>
            <a:ext cx="1733516" cy="1436048"/>
            <a:chOff x="153065" y="188291"/>
            <a:chExt cx="1733516" cy="1436048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7FA3ADF-5B2C-4D1D-2BB7-6EDED5C5B618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2E259D8-B5F8-334D-0322-3097BD80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93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06F467EC-66CD-B424-85CD-782DC73BA56C}"/>
              </a:ext>
            </a:extLst>
          </p:cNvPr>
          <p:cNvSpPr/>
          <p:nvPr/>
        </p:nvSpPr>
        <p:spPr>
          <a:xfrm>
            <a:off x="0" y="0"/>
            <a:ext cx="1226759" cy="1226760"/>
          </a:xfrm>
          <a:custGeom>
            <a:avLst/>
            <a:gdLst>
              <a:gd name="connsiteX0" fmla="*/ 1226760 w 1226759"/>
              <a:gd name="connsiteY0" fmla="*/ 0 h 1226760"/>
              <a:gd name="connsiteX1" fmla="*/ 0 w 1226759"/>
              <a:gd name="connsiteY1" fmla="*/ 0 h 1226760"/>
              <a:gd name="connsiteX2" fmla="*/ 0 w 1226759"/>
              <a:gd name="connsiteY2" fmla="*/ 1226760 h 1226760"/>
              <a:gd name="connsiteX3" fmla="*/ 1226760 w 1226759"/>
              <a:gd name="connsiteY3" fmla="*/ 0 h 122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759" h="1226760">
                <a:moveTo>
                  <a:pt x="1226760" y="0"/>
                </a:moveTo>
                <a:lnTo>
                  <a:pt x="0" y="0"/>
                </a:lnTo>
                <a:lnTo>
                  <a:pt x="0" y="1226760"/>
                </a:lnTo>
                <a:cubicBezTo>
                  <a:pt x="0" y="549251"/>
                  <a:pt x="549251" y="0"/>
                  <a:pt x="1226760" y="0"/>
                </a:cubicBezTo>
                <a:close/>
              </a:path>
            </a:pathLst>
          </a:custGeom>
          <a:solidFill>
            <a:srgbClr val="EBB522"/>
          </a:solidFill>
          <a:ln w="581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4CAC523-0523-CB38-A642-1675185D928C}"/>
              </a:ext>
            </a:extLst>
          </p:cNvPr>
          <p:cNvGrpSpPr/>
          <p:nvPr/>
        </p:nvGrpSpPr>
        <p:grpSpPr>
          <a:xfrm>
            <a:off x="1987389" y="4641921"/>
            <a:ext cx="904778" cy="142153"/>
            <a:chOff x="1897582" y="4615169"/>
            <a:chExt cx="904778" cy="142153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7433963-2AB8-9936-0F42-4046F456BD0B}"/>
                </a:ext>
              </a:extLst>
            </p:cNvPr>
            <p:cNvSpPr/>
            <p:nvPr/>
          </p:nvSpPr>
          <p:spPr>
            <a:xfrm>
              <a:off x="2656138" y="4615169"/>
              <a:ext cx="146222" cy="142153"/>
            </a:xfrm>
            <a:custGeom>
              <a:avLst/>
              <a:gdLst>
                <a:gd name="connsiteX0" fmla="*/ 146223 w 146222"/>
                <a:gd name="connsiteY0" fmla="*/ 89827 h 142153"/>
                <a:gd name="connsiteX1" fmla="*/ 92734 w 146222"/>
                <a:gd name="connsiteY1" fmla="*/ 89827 h 142153"/>
                <a:gd name="connsiteX2" fmla="*/ 92734 w 146222"/>
                <a:gd name="connsiteY2" fmla="*/ 142153 h 142153"/>
                <a:gd name="connsiteX3" fmla="*/ 53198 w 146222"/>
                <a:gd name="connsiteY3" fmla="*/ 142153 h 142153"/>
                <a:gd name="connsiteX4" fmla="*/ 53198 w 146222"/>
                <a:gd name="connsiteY4" fmla="*/ 89827 h 142153"/>
                <a:gd name="connsiteX5" fmla="*/ 0 w 146222"/>
                <a:gd name="connsiteY5" fmla="*/ 89827 h 142153"/>
                <a:gd name="connsiteX6" fmla="*/ 0 w 146222"/>
                <a:gd name="connsiteY6" fmla="*/ 52326 h 142153"/>
                <a:gd name="connsiteX7" fmla="*/ 53198 w 146222"/>
                <a:gd name="connsiteY7" fmla="*/ 52326 h 142153"/>
                <a:gd name="connsiteX8" fmla="*/ 53198 w 146222"/>
                <a:gd name="connsiteY8" fmla="*/ 0 h 142153"/>
                <a:gd name="connsiteX9" fmla="*/ 92850 w 146222"/>
                <a:gd name="connsiteY9" fmla="*/ 0 h 142153"/>
                <a:gd name="connsiteX10" fmla="*/ 92850 w 146222"/>
                <a:gd name="connsiteY10" fmla="*/ 52326 h 142153"/>
                <a:gd name="connsiteX11" fmla="*/ 146223 w 146222"/>
                <a:gd name="connsiteY11" fmla="*/ 52326 h 14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22" h="142153">
                  <a:moveTo>
                    <a:pt x="146223" y="89827"/>
                  </a:moveTo>
                  <a:lnTo>
                    <a:pt x="92734" y="89827"/>
                  </a:lnTo>
                  <a:lnTo>
                    <a:pt x="92734" y="142153"/>
                  </a:lnTo>
                  <a:lnTo>
                    <a:pt x="53198" y="142153"/>
                  </a:lnTo>
                  <a:lnTo>
                    <a:pt x="53198" y="89827"/>
                  </a:lnTo>
                  <a:lnTo>
                    <a:pt x="0" y="89827"/>
                  </a:lnTo>
                  <a:lnTo>
                    <a:pt x="0" y="52326"/>
                  </a:lnTo>
                  <a:lnTo>
                    <a:pt x="53198" y="52326"/>
                  </a:lnTo>
                  <a:lnTo>
                    <a:pt x="53198" y="0"/>
                  </a:lnTo>
                  <a:lnTo>
                    <a:pt x="92850" y="0"/>
                  </a:lnTo>
                  <a:lnTo>
                    <a:pt x="92850" y="52326"/>
                  </a:lnTo>
                  <a:lnTo>
                    <a:pt x="146223" y="52326"/>
                  </a:lnTo>
                  <a:close/>
                </a:path>
              </a:pathLst>
            </a:custGeom>
            <a:solidFill>
              <a:srgbClr val="D0CECE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242A79A9-7C08-CAB5-FF42-5738927A63D9}"/>
                </a:ext>
              </a:extLst>
            </p:cNvPr>
            <p:cNvSpPr/>
            <p:nvPr/>
          </p:nvSpPr>
          <p:spPr>
            <a:xfrm>
              <a:off x="2276773" y="4615169"/>
              <a:ext cx="146397" cy="142153"/>
            </a:xfrm>
            <a:custGeom>
              <a:avLst/>
              <a:gdLst>
                <a:gd name="connsiteX0" fmla="*/ 146397 w 146397"/>
                <a:gd name="connsiteY0" fmla="*/ 89827 h 142153"/>
                <a:gd name="connsiteX1" fmla="*/ 92850 w 146397"/>
                <a:gd name="connsiteY1" fmla="*/ 89827 h 142153"/>
                <a:gd name="connsiteX2" fmla="*/ 92850 w 146397"/>
                <a:gd name="connsiteY2" fmla="*/ 142153 h 142153"/>
                <a:gd name="connsiteX3" fmla="*/ 53198 w 146397"/>
                <a:gd name="connsiteY3" fmla="*/ 142153 h 142153"/>
                <a:gd name="connsiteX4" fmla="*/ 53198 w 146397"/>
                <a:gd name="connsiteY4" fmla="*/ 89827 h 142153"/>
                <a:gd name="connsiteX5" fmla="*/ 0 w 146397"/>
                <a:gd name="connsiteY5" fmla="*/ 89827 h 142153"/>
                <a:gd name="connsiteX6" fmla="*/ 0 w 146397"/>
                <a:gd name="connsiteY6" fmla="*/ 52326 h 142153"/>
                <a:gd name="connsiteX7" fmla="*/ 53198 w 146397"/>
                <a:gd name="connsiteY7" fmla="*/ 52326 h 142153"/>
                <a:gd name="connsiteX8" fmla="*/ 53198 w 146397"/>
                <a:gd name="connsiteY8" fmla="*/ 0 h 142153"/>
                <a:gd name="connsiteX9" fmla="*/ 92850 w 146397"/>
                <a:gd name="connsiteY9" fmla="*/ 0 h 142153"/>
                <a:gd name="connsiteX10" fmla="*/ 92850 w 146397"/>
                <a:gd name="connsiteY10" fmla="*/ 52326 h 142153"/>
                <a:gd name="connsiteX11" fmla="*/ 146397 w 146397"/>
                <a:gd name="connsiteY11" fmla="*/ 52326 h 14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97" h="142153">
                  <a:moveTo>
                    <a:pt x="146397" y="89827"/>
                  </a:moveTo>
                  <a:lnTo>
                    <a:pt x="92850" y="89827"/>
                  </a:lnTo>
                  <a:lnTo>
                    <a:pt x="92850" y="142153"/>
                  </a:lnTo>
                  <a:lnTo>
                    <a:pt x="53198" y="142153"/>
                  </a:lnTo>
                  <a:lnTo>
                    <a:pt x="53198" y="89827"/>
                  </a:lnTo>
                  <a:lnTo>
                    <a:pt x="0" y="89827"/>
                  </a:lnTo>
                  <a:lnTo>
                    <a:pt x="0" y="52326"/>
                  </a:lnTo>
                  <a:lnTo>
                    <a:pt x="53198" y="52326"/>
                  </a:lnTo>
                  <a:lnTo>
                    <a:pt x="53198" y="0"/>
                  </a:lnTo>
                  <a:lnTo>
                    <a:pt x="92850" y="0"/>
                  </a:lnTo>
                  <a:lnTo>
                    <a:pt x="92850" y="52326"/>
                  </a:lnTo>
                  <a:lnTo>
                    <a:pt x="146397" y="52326"/>
                  </a:lnTo>
                  <a:close/>
                </a:path>
              </a:pathLst>
            </a:custGeom>
            <a:solidFill>
              <a:srgbClr val="D0CECE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2B211A2-1FDD-8613-AFAE-9211DD021A88}"/>
                </a:ext>
              </a:extLst>
            </p:cNvPr>
            <p:cNvSpPr/>
            <p:nvPr/>
          </p:nvSpPr>
          <p:spPr>
            <a:xfrm>
              <a:off x="1897582" y="4615169"/>
              <a:ext cx="146338" cy="142153"/>
            </a:xfrm>
            <a:custGeom>
              <a:avLst/>
              <a:gdLst>
                <a:gd name="connsiteX0" fmla="*/ 146339 w 146338"/>
                <a:gd name="connsiteY0" fmla="*/ 89827 h 142153"/>
                <a:gd name="connsiteX1" fmla="*/ 92850 w 146338"/>
                <a:gd name="connsiteY1" fmla="*/ 89827 h 142153"/>
                <a:gd name="connsiteX2" fmla="*/ 92850 w 146338"/>
                <a:gd name="connsiteY2" fmla="*/ 142153 h 142153"/>
                <a:gd name="connsiteX3" fmla="*/ 53198 w 146338"/>
                <a:gd name="connsiteY3" fmla="*/ 142153 h 142153"/>
                <a:gd name="connsiteX4" fmla="*/ 53198 w 146338"/>
                <a:gd name="connsiteY4" fmla="*/ 89827 h 142153"/>
                <a:gd name="connsiteX5" fmla="*/ 0 w 146338"/>
                <a:gd name="connsiteY5" fmla="*/ 89827 h 142153"/>
                <a:gd name="connsiteX6" fmla="*/ 0 w 146338"/>
                <a:gd name="connsiteY6" fmla="*/ 52326 h 142153"/>
                <a:gd name="connsiteX7" fmla="*/ 53198 w 146338"/>
                <a:gd name="connsiteY7" fmla="*/ 52326 h 142153"/>
                <a:gd name="connsiteX8" fmla="*/ 53198 w 146338"/>
                <a:gd name="connsiteY8" fmla="*/ 0 h 142153"/>
                <a:gd name="connsiteX9" fmla="*/ 92850 w 146338"/>
                <a:gd name="connsiteY9" fmla="*/ 0 h 142153"/>
                <a:gd name="connsiteX10" fmla="*/ 92850 w 146338"/>
                <a:gd name="connsiteY10" fmla="*/ 52326 h 142153"/>
                <a:gd name="connsiteX11" fmla="*/ 146339 w 146338"/>
                <a:gd name="connsiteY11" fmla="*/ 52326 h 14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38" h="142153">
                  <a:moveTo>
                    <a:pt x="146339" y="89827"/>
                  </a:moveTo>
                  <a:lnTo>
                    <a:pt x="92850" y="89827"/>
                  </a:lnTo>
                  <a:lnTo>
                    <a:pt x="92850" y="142153"/>
                  </a:lnTo>
                  <a:lnTo>
                    <a:pt x="53198" y="142153"/>
                  </a:lnTo>
                  <a:lnTo>
                    <a:pt x="53198" y="89827"/>
                  </a:lnTo>
                  <a:lnTo>
                    <a:pt x="0" y="89827"/>
                  </a:lnTo>
                  <a:lnTo>
                    <a:pt x="0" y="52326"/>
                  </a:lnTo>
                  <a:lnTo>
                    <a:pt x="53198" y="52326"/>
                  </a:lnTo>
                  <a:lnTo>
                    <a:pt x="53198" y="0"/>
                  </a:lnTo>
                  <a:lnTo>
                    <a:pt x="92850" y="0"/>
                  </a:lnTo>
                  <a:lnTo>
                    <a:pt x="92850" y="52326"/>
                  </a:lnTo>
                  <a:lnTo>
                    <a:pt x="146339" y="52326"/>
                  </a:lnTo>
                  <a:close/>
                </a:path>
              </a:pathLst>
            </a:custGeom>
            <a:solidFill>
              <a:srgbClr val="D0CECE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EFF4D92-6BB9-4324-706D-B3ECBA3EF21A}"/>
              </a:ext>
            </a:extLst>
          </p:cNvPr>
          <p:cNvGrpSpPr/>
          <p:nvPr/>
        </p:nvGrpSpPr>
        <p:grpSpPr>
          <a:xfrm>
            <a:off x="10516981" y="5222476"/>
            <a:ext cx="1149782" cy="527680"/>
            <a:chOff x="9635238" y="5187560"/>
            <a:chExt cx="1149782" cy="52768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E6C17B37-DB13-C8A5-B954-210A854A3606}"/>
                </a:ext>
              </a:extLst>
            </p:cNvPr>
            <p:cNvSpPr/>
            <p:nvPr/>
          </p:nvSpPr>
          <p:spPr>
            <a:xfrm>
              <a:off x="9635238" y="5598379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0 w 116861"/>
                <a:gd name="connsiteY1" fmla="*/ 116862 h 116861"/>
                <a:gd name="connsiteX2" fmla="*/ -1 w 116861"/>
                <a:gd name="connsiteY2" fmla="*/ 58431 h 116861"/>
                <a:gd name="connsiteX3" fmla="*/ 58430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1" y="116862"/>
                    <a:pt x="58430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0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5E70F9F8-9DD3-E876-DEBD-7010A53B9FB3}"/>
                </a:ext>
              </a:extLst>
            </p:cNvPr>
            <p:cNvSpPr/>
            <p:nvPr/>
          </p:nvSpPr>
          <p:spPr>
            <a:xfrm>
              <a:off x="9635238" y="539297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0 w 116861"/>
                <a:gd name="connsiteY1" fmla="*/ 116862 h 116861"/>
                <a:gd name="connsiteX2" fmla="*/ -1 w 116861"/>
                <a:gd name="connsiteY2" fmla="*/ 58431 h 116861"/>
                <a:gd name="connsiteX3" fmla="*/ 58430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1" y="116862"/>
                    <a:pt x="58430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0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A0DF84C-E87A-F0CD-B90A-EF543A0BA0CB}"/>
                </a:ext>
              </a:extLst>
            </p:cNvPr>
            <p:cNvSpPr/>
            <p:nvPr/>
          </p:nvSpPr>
          <p:spPr>
            <a:xfrm>
              <a:off x="9635238" y="518756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0 w 116861"/>
                <a:gd name="connsiteY1" fmla="*/ 116862 h 116861"/>
                <a:gd name="connsiteX2" fmla="*/ -1 w 116861"/>
                <a:gd name="connsiteY2" fmla="*/ 58431 h 116861"/>
                <a:gd name="connsiteX3" fmla="*/ 58430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1" y="116862"/>
                    <a:pt x="58430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0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42BF3AE-F18F-73B5-724E-8A61FE540974}"/>
                </a:ext>
              </a:extLst>
            </p:cNvPr>
            <p:cNvSpPr/>
            <p:nvPr/>
          </p:nvSpPr>
          <p:spPr>
            <a:xfrm>
              <a:off x="9841869" y="5598379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A0E78A67-DE58-F427-6754-D87CC0A572FC}"/>
                </a:ext>
              </a:extLst>
            </p:cNvPr>
            <p:cNvSpPr/>
            <p:nvPr/>
          </p:nvSpPr>
          <p:spPr>
            <a:xfrm>
              <a:off x="9841869" y="539297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421D0AC-2924-6E04-0A85-BBE88A6B29ED}"/>
                </a:ext>
              </a:extLst>
            </p:cNvPr>
            <p:cNvSpPr/>
            <p:nvPr/>
          </p:nvSpPr>
          <p:spPr>
            <a:xfrm>
              <a:off x="9841869" y="518756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E900BFDB-B868-4597-12E0-B74F14F5D0B2}"/>
                </a:ext>
              </a:extLst>
            </p:cNvPr>
            <p:cNvSpPr/>
            <p:nvPr/>
          </p:nvSpPr>
          <p:spPr>
            <a:xfrm>
              <a:off x="10048441" y="5598379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0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1" y="116862"/>
                    <a:pt x="0" y="90702"/>
                    <a:pt x="0" y="58431"/>
                  </a:cubicBezTo>
                  <a:cubicBezTo>
                    <a:pt x="0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63DD9A0-0CA7-1212-748F-248A8640B6AC}"/>
                </a:ext>
              </a:extLst>
            </p:cNvPr>
            <p:cNvSpPr/>
            <p:nvPr/>
          </p:nvSpPr>
          <p:spPr>
            <a:xfrm>
              <a:off x="10048441" y="539297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0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1" y="116862"/>
                    <a:pt x="0" y="90702"/>
                    <a:pt x="0" y="58431"/>
                  </a:cubicBezTo>
                  <a:cubicBezTo>
                    <a:pt x="0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C696BC72-CED4-C441-452C-7940C066F030}"/>
                </a:ext>
              </a:extLst>
            </p:cNvPr>
            <p:cNvSpPr/>
            <p:nvPr/>
          </p:nvSpPr>
          <p:spPr>
            <a:xfrm>
              <a:off x="10048441" y="518756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0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1" y="116862"/>
                    <a:pt x="0" y="90702"/>
                    <a:pt x="0" y="58431"/>
                  </a:cubicBezTo>
                  <a:cubicBezTo>
                    <a:pt x="0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DC36A66-521B-984C-ECAB-AC868DB4A8BF}"/>
                </a:ext>
              </a:extLst>
            </p:cNvPr>
            <p:cNvSpPr/>
            <p:nvPr/>
          </p:nvSpPr>
          <p:spPr>
            <a:xfrm>
              <a:off x="10255014" y="5598379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0 w 116861"/>
                <a:gd name="connsiteY1" fmla="*/ 116862 h 116861"/>
                <a:gd name="connsiteX2" fmla="*/ -1 w 116861"/>
                <a:gd name="connsiteY2" fmla="*/ 58431 h 116861"/>
                <a:gd name="connsiteX3" fmla="*/ 58430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1" y="116862"/>
                    <a:pt x="58430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59" y="0"/>
                    <a:pt x="58430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D474CA7-0CE0-E762-DA4B-DF9F9F84D9F1}"/>
                </a:ext>
              </a:extLst>
            </p:cNvPr>
            <p:cNvSpPr/>
            <p:nvPr/>
          </p:nvSpPr>
          <p:spPr>
            <a:xfrm>
              <a:off x="10255014" y="539297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0 w 116861"/>
                <a:gd name="connsiteY1" fmla="*/ 116862 h 116861"/>
                <a:gd name="connsiteX2" fmla="*/ -1 w 116861"/>
                <a:gd name="connsiteY2" fmla="*/ 58431 h 116861"/>
                <a:gd name="connsiteX3" fmla="*/ 58430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1" y="116862"/>
                    <a:pt x="58430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59" y="0"/>
                    <a:pt x="58430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92A6105-9EA8-DC7B-B05A-9C2A5A7D7BE1}"/>
                </a:ext>
              </a:extLst>
            </p:cNvPr>
            <p:cNvSpPr/>
            <p:nvPr/>
          </p:nvSpPr>
          <p:spPr>
            <a:xfrm>
              <a:off x="10255014" y="518756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0 w 116861"/>
                <a:gd name="connsiteY1" fmla="*/ 116862 h 116861"/>
                <a:gd name="connsiteX2" fmla="*/ -1 w 116861"/>
                <a:gd name="connsiteY2" fmla="*/ 58431 h 116861"/>
                <a:gd name="connsiteX3" fmla="*/ 58430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1" y="116862"/>
                    <a:pt x="58430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59" y="0"/>
                    <a:pt x="58430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C137BDB-5179-BF0B-570F-3875FB191D3D}"/>
                </a:ext>
              </a:extLst>
            </p:cNvPr>
            <p:cNvSpPr/>
            <p:nvPr/>
          </p:nvSpPr>
          <p:spPr>
            <a:xfrm>
              <a:off x="10461586" y="5598379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B557730-AFD9-B9F3-D99B-A697F062FE53}"/>
                </a:ext>
              </a:extLst>
            </p:cNvPr>
            <p:cNvSpPr/>
            <p:nvPr/>
          </p:nvSpPr>
          <p:spPr>
            <a:xfrm>
              <a:off x="10461586" y="539297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F5937D0-49B9-D0F9-6221-2A247A54BC9B}"/>
                </a:ext>
              </a:extLst>
            </p:cNvPr>
            <p:cNvSpPr/>
            <p:nvPr/>
          </p:nvSpPr>
          <p:spPr>
            <a:xfrm>
              <a:off x="10461586" y="518756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CB5A88AF-1B9B-FD20-13F9-B071F1C3B0B4}"/>
                </a:ext>
              </a:extLst>
            </p:cNvPr>
            <p:cNvSpPr/>
            <p:nvPr/>
          </p:nvSpPr>
          <p:spPr>
            <a:xfrm>
              <a:off x="10668159" y="5598379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AABB23C0-7B3F-125D-126F-619691C3EB19}"/>
                </a:ext>
              </a:extLst>
            </p:cNvPr>
            <p:cNvSpPr/>
            <p:nvPr/>
          </p:nvSpPr>
          <p:spPr>
            <a:xfrm>
              <a:off x="10668159" y="539297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BD9C114-570E-940F-C888-E3A9C893D44E}"/>
                </a:ext>
              </a:extLst>
            </p:cNvPr>
            <p:cNvSpPr/>
            <p:nvPr/>
          </p:nvSpPr>
          <p:spPr>
            <a:xfrm>
              <a:off x="10668159" y="5187560"/>
              <a:ext cx="116861" cy="116861"/>
            </a:xfrm>
            <a:custGeom>
              <a:avLst/>
              <a:gdLst>
                <a:gd name="connsiteX0" fmla="*/ 116862 w 116861"/>
                <a:gd name="connsiteY0" fmla="*/ 58431 h 116861"/>
                <a:gd name="connsiteX1" fmla="*/ 58431 w 116861"/>
                <a:gd name="connsiteY1" fmla="*/ 116862 h 116861"/>
                <a:gd name="connsiteX2" fmla="*/ -1 w 116861"/>
                <a:gd name="connsiteY2" fmla="*/ 58431 h 116861"/>
                <a:gd name="connsiteX3" fmla="*/ 58431 w 116861"/>
                <a:gd name="connsiteY3" fmla="*/ 0 h 116861"/>
                <a:gd name="connsiteX4" fmla="*/ 116862 w 116861"/>
                <a:gd name="connsiteY4" fmla="*/ 58431 h 11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61" h="116861">
                  <a:moveTo>
                    <a:pt x="116862" y="58431"/>
                  </a:moveTo>
                  <a:cubicBezTo>
                    <a:pt x="116862" y="90702"/>
                    <a:pt x="90702" y="116862"/>
                    <a:pt x="58431" y="116862"/>
                  </a:cubicBezTo>
                  <a:cubicBezTo>
                    <a:pt x="26160" y="116862"/>
                    <a:pt x="-1" y="90702"/>
                    <a:pt x="-1" y="58431"/>
                  </a:cubicBezTo>
                  <a:cubicBezTo>
                    <a:pt x="-1" y="26160"/>
                    <a:pt x="26160" y="0"/>
                    <a:pt x="58431" y="0"/>
                  </a:cubicBezTo>
                  <a:cubicBezTo>
                    <a:pt x="90701" y="0"/>
                    <a:pt x="116862" y="26160"/>
                    <a:pt x="116862" y="58431"/>
                  </a:cubicBezTo>
                  <a:close/>
                </a:path>
              </a:pathLst>
            </a:custGeom>
            <a:solidFill>
              <a:srgbClr val="EBB522"/>
            </a:solidFill>
            <a:ln w="5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C210ADCA-FE7A-C9E1-9295-DFFDE1C46710}"/>
              </a:ext>
            </a:extLst>
          </p:cNvPr>
          <p:cNvSpPr/>
          <p:nvPr/>
        </p:nvSpPr>
        <p:spPr>
          <a:xfrm>
            <a:off x="10905815" y="485723"/>
            <a:ext cx="248491" cy="248491"/>
          </a:xfrm>
          <a:custGeom>
            <a:avLst/>
            <a:gdLst>
              <a:gd name="connsiteX0" fmla="*/ 248491 w 248491"/>
              <a:gd name="connsiteY0" fmla="*/ 124246 h 248491"/>
              <a:gd name="connsiteX1" fmla="*/ 124245 w 248491"/>
              <a:gd name="connsiteY1" fmla="*/ 248492 h 248491"/>
              <a:gd name="connsiteX2" fmla="*/ 0 w 248491"/>
              <a:gd name="connsiteY2" fmla="*/ 124246 h 248491"/>
              <a:gd name="connsiteX3" fmla="*/ 124245 w 248491"/>
              <a:gd name="connsiteY3" fmla="*/ 0 h 248491"/>
              <a:gd name="connsiteX4" fmla="*/ 248491 w 248491"/>
              <a:gd name="connsiteY4" fmla="*/ 124246 h 24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91" h="248491">
                <a:moveTo>
                  <a:pt x="248491" y="124246"/>
                </a:moveTo>
                <a:cubicBezTo>
                  <a:pt x="248491" y="192865"/>
                  <a:pt x="192865" y="248492"/>
                  <a:pt x="124245" y="248492"/>
                </a:cubicBezTo>
                <a:cubicBezTo>
                  <a:pt x="55626" y="248492"/>
                  <a:pt x="0" y="192865"/>
                  <a:pt x="0" y="124246"/>
                </a:cubicBezTo>
                <a:cubicBezTo>
                  <a:pt x="0" y="55627"/>
                  <a:pt x="55626" y="0"/>
                  <a:pt x="124245" y="0"/>
                </a:cubicBezTo>
                <a:cubicBezTo>
                  <a:pt x="192865" y="0"/>
                  <a:pt x="248491" y="55627"/>
                  <a:pt x="248491" y="124246"/>
                </a:cubicBezTo>
                <a:close/>
              </a:path>
            </a:pathLst>
          </a:custGeom>
          <a:noFill/>
          <a:ln w="32434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EEA0A61-DEFA-6F06-4061-8E08DA943424}"/>
              </a:ext>
            </a:extLst>
          </p:cNvPr>
          <p:cNvSpPr/>
          <p:nvPr/>
        </p:nvSpPr>
        <p:spPr>
          <a:xfrm>
            <a:off x="581112" y="2455031"/>
            <a:ext cx="248491" cy="248491"/>
          </a:xfrm>
          <a:custGeom>
            <a:avLst/>
            <a:gdLst>
              <a:gd name="connsiteX0" fmla="*/ 248492 w 248491"/>
              <a:gd name="connsiteY0" fmla="*/ 124246 h 248491"/>
              <a:gd name="connsiteX1" fmla="*/ 124246 w 248491"/>
              <a:gd name="connsiteY1" fmla="*/ 248492 h 248491"/>
              <a:gd name="connsiteX2" fmla="*/ 0 w 248491"/>
              <a:gd name="connsiteY2" fmla="*/ 124246 h 248491"/>
              <a:gd name="connsiteX3" fmla="*/ 124246 w 248491"/>
              <a:gd name="connsiteY3" fmla="*/ 0 h 248491"/>
              <a:gd name="connsiteX4" fmla="*/ 248492 w 248491"/>
              <a:gd name="connsiteY4" fmla="*/ 124246 h 24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91" h="248491">
                <a:moveTo>
                  <a:pt x="248492" y="124246"/>
                </a:moveTo>
                <a:cubicBezTo>
                  <a:pt x="248492" y="192865"/>
                  <a:pt x="192865" y="248492"/>
                  <a:pt x="124246" y="248492"/>
                </a:cubicBezTo>
                <a:cubicBezTo>
                  <a:pt x="55627" y="248492"/>
                  <a:pt x="0" y="192865"/>
                  <a:pt x="0" y="124246"/>
                </a:cubicBezTo>
                <a:cubicBezTo>
                  <a:pt x="0" y="55627"/>
                  <a:pt x="55627" y="0"/>
                  <a:pt x="124246" y="0"/>
                </a:cubicBezTo>
                <a:cubicBezTo>
                  <a:pt x="192865" y="0"/>
                  <a:pt x="248492" y="55627"/>
                  <a:pt x="248492" y="124246"/>
                </a:cubicBezTo>
                <a:close/>
              </a:path>
            </a:pathLst>
          </a:custGeom>
          <a:noFill/>
          <a:ln w="32434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29" name="Imagen 28" descr="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E8C89FF-C217-8FBD-1749-DDAD4407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78" y="895249"/>
            <a:ext cx="7544244" cy="253375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0B304E40-48D8-3B38-7E86-9F9DF5D8FD42}"/>
              </a:ext>
            </a:extLst>
          </p:cNvPr>
          <p:cNvSpPr txBox="1"/>
          <p:nvPr/>
        </p:nvSpPr>
        <p:spPr>
          <a:xfrm>
            <a:off x="373895" y="3905695"/>
            <a:ext cx="1144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Gotham Rounded Medium" pitchFamily="50" charset="0"/>
              </a:rPr>
              <a:t>Encuentra las bases del concurso en la web: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Gotham Rounded Medium" pitchFamily="50" charset="0"/>
              </a:rPr>
              <a:t>www.clubescyt.concytec.gob.pe</a:t>
            </a:r>
            <a:endParaRPr lang="es-PE" sz="240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232AFFAF-D60C-D428-201C-6D8D91996015}"/>
              </a:ext>
            </a:extLst>
          </p:cNvPr>
          <p:cNvGrpSpPr/>
          <p:nvPr/>
        </p:nvGrpSpPr>
        <p:grpSpPr>
          <a:xfrm>
            <a:off x="9767084" y="1082572"/>
            <a:ext cx="1733516" cy="1436048"/>
            <a:chOff x="153065" y="188291"/>
            <a:chExt cx="1733516" cy="1436048"/>
          </a:xfrm>
        </p:grpSpPr>
        <p:sp>
          <p:nvSpPr>
            <p:cNvPr id="481" name="Elipse 480">
              <a:extLst>
                <a:ext uri="{FF2B5EF4-FFF2-40B4-BE49-F238E27FC236}">
                  <a16:creationId xmlns:a16="http://schemas.microsoft.com/office/drawing/2014/main" id="{5067F2A3-6D6D-BFA3-B332-23FD66C4760B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82" name="Imagen 481">
              <a:extLst>
                <a:ext uri="{FF2B5EF4-FFF2-40B4-BE49-F238E27FC236}">
                  <a16:creationId xmlns:a16="http://schemas.microsoft.com/office/drawing/2014/main" id="{C50C8DEF-B45E-0638-3103-74095DA3E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9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FD4F59DD-04EF-610E-5FF6-0D4D0543D059}"/>
              </a:ext>
            </a:extLst>
          </p:cNvPr>
          <p:cNvSpPr/>
          <p:nvPr/>
        </p:nvSpPr>
        <p:spPr>
          <a:xfrm>
            <a:off x="0" y="0"/>
            <a:ext cx="1276820" cy="1276820"/>
          </a:xfrm>
          <a:custGeom>
            <a:avLst/>
            <a:gdLst>
              <a:gd name="connsiteX0" fmla="*/ 1276821 w 1276820"/>
              <a:gd name="connsiteY0" fmla="*/ 0 h 1276820"/>
              <a:gd name="connsiteX1" fmla="*/ 0 w 1276820"/>
              <a:gd name="connsiteY1" fmla="*/ 0 h 1276820"/>
              <a:gd name="connsiteX2" fmla="*/ 0 w 1276820"/>
              <a:gd name="connsiteY2" fmla="*/ 1276821 h 1276820"/>
              <a:gd name="connsiteX3" fmla="*/ 1276821 w 1276820"/>
              <a:gd name="connsiteY3" fmla="*/ 0 h 127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820" h="1276820">
                <a:moveTo>
                  <a:pt x="1276821" y="0"/>
                </a:moveTo>
                <a:lnTo>
                  <a:pt x="0" y="0"/>
                </a:lnTo>
                <a:lnTo>
                  <a:pt x="0" y="1276821"/>
                </a:lnTo>
                <a:cubicBezTo>
                  <a:pt x="0" y="571623"/>
                  <a:pt x="571623" y="0"/>
                  <a:pt x="1276821" y="0"/>
                </a:cubicBezTo>
                <a:close/>
              </a:path>
            </a:pathLst>
          </a:custGeom>
          <a:solidFill>
            <a:srgbClr val="174289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8AC988D-5458-81D3-C845-DDCC4127CAE7}"/>
              </a:ext>
            </a:extLst>
          </p:cNvPr>
          <p:cNvGrpSpPr/>
          <p:nvPr/>
        </p:nvGrpSpPr>
        <p:grpSpPr>
          <a:xfrm>
            <a:off x="11190035" y="4390831"/>
            <a:ext cx="605932" cy="1546066"/>
            <a:chOff x="11586656" y="4967732"/>
            <a:chExt cx="605932" cy="1546066"/>
          </a:xfrm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5BA8423-41D7-43E2-9626-EAE40E19503D}"/>
                </a:ext>
              </a:extLst>
            </p:cNvPr>
            <p:cNvSpPr/>
            <p:nvPr/>
          </p:nvSpPr>
          <p:spPr>
            <a:xfrm>
              <a:off x="12117027" y="6438237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2C77DEE6-9580-0F64-22C5-232512605815}"/>
                </a:ext>
              </a:extLst>
            </p:cNvPr>
            <p:cNvSpPr/>
            <p:nvPr/>
          </p:nvSpPr>
          <p:spPr>
            <a:xfrm>
              <a:off x="11984172" y="6438237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5EFA82BF-C9B4-567B-6ADD-1562505B265E}"/>
                </a:ext>
              </a:extLst>
            </p:cNvPr>
            <p:cNvSpPr/>
            <p:nvPr/>
          </p:nvSpPr>
          <p:spPr>
            <a:xfrm>
              <a:off x="11851318" y="6438237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8C5704C5-5FAE-7EC7-D919-CEA9A7A8156E}"/>
                </a:ext>
              </a:extLst>
            </p:cNvPr>
            <p:cNvSpPr/>
            <p:nvPr/>
          </p:nvSpPr>
          <p:spPr>
            <a:xfrm>
              <a:off x="12117027" y="6304596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CDB207D4-5845-470E-4F96-5D4D8570CC97}"/>
                </a:ext>
              </a:extLst>
            </p:cNvPr>
            <p:cNvSpPr/>
            <p:nvPr/>
          </p:nvSpPr>
          <p:spPr>
            <a:xfrm>
              <a:off x="11984172" y="6304662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00BFB7B3-DA72-7E3A-60CE-520827753822}"/>
                </a:ext>
              </a:extLst>
            </p:cNvPr>
            <p:cNvSpPr/>
            <p:nvPr/>
          </p:nvSpPr>
          <p:spPr>
            <a:xfrm>
              <a:off x="11851318" y="6304596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C054C61-FAD6-83EF-9791-6807B7354BC3}"/>
                </a:ext>
              </a:extLst>
            </p:cNvPr>
            <p:cNvSpPr/>
            <p:nvPr/>
          </p:nvSpPr>
          <p:spPr>
            <a:xfrm>
              <a:off x="12117027" y="6170890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0DB4F9D6-83BC-6498-1B6D-F4AFEC95A82F}"/>
                </a:ext>
              </a:extLst>
            </p:cNvPr>
            <p:cNvSpPr/>
            <p:nvPr/>
          </p:nvSpPr>
          <p:spPr>
            <a:xfrm>
              <a:off x="11984172" y="6171021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F75C3E73-E3B2-074F-838B-493AF562D5E9}"/>
                </a:ext>
              </a:extLst>
            </p:cNvPr>
            <p:cNvSpPr/>
            <p:nvPr/>
          </p:nvSpPr>
          <p:spPr>
            <a:xfrm>
              <a:off x="11851318" y="6170890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7F6BB2EA-1F3F-EAFB-C731-3C40AA877AD5}"/>
                </a:ext>
              </a:extLst>
            </p:cNvPr>
            <p:cNvSpPr/>
            <p:nvPr/>
          </p:nvSpPr>
          <p:spPr>
            <a:xfrm>
              <a:off x="12117027" y="6037184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6CD6CBF-491E-89C8-66DA-E96827EEB209}"/>
                </a:ext>
              </a:extLst>
            </p:cNvPr>
            <p:cNvSpPr/>
            <p:nvPr/>
          </p:nvSpPr>
          <p:spPr>
            <a:xfrm>
              <a:off x="11984172" y="6037446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AFE4E434-9CEA-2FE7-C732-00C512B91767}"/>
                </a:ext>
              </a:extLst>
            </p:cNvPr>
            <p:cNvSpPr/>
            <p:nvPr/>
          </p:nvSpPr>
          <p:spPr>
            <a:xfrm>
              <a:off x="11851318" y="6037184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388C7D80-6E3B-231D-6AFB-8540EEF0B952}"/>
                </a:ext>
              </a:extLst>
            </p:cNvPr>
            <p:cNvSpPr/>
            <p:nvPr/>
          </p:nvSpPr>
          <p:spPr>
            <a:xfrm>
              <a:off x="12117027" y="5903543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76961199-C4E5-C918-087B-079E7D815AA5}"/>
                </a:ext>
              </a:extLst>
            </p:cNvPr>
            <p:cNvSpPr/>
            <p:nvPr/>
          </p:nvSpPr>
          <p:spPr>
            <a:xfrm>
              <a:off x="11984172" y="5903805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77833722-1F70-AE20-7C50-ED3B83FD19F3}"/>
                </a:ext>
              </a:extLst>
            </p:cNvPr>
            <p:cNvSpPr/>
            <p:nvPr/>
          </p:nvSpPr>
          <p:spPr>
            <a:xfrm>
              <a:off x="11851318" y="5903543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E599D3A7-274E-CCAE-D4E1-C70F4FA12361}"/>
                </a:ext>
              </a:extLst>
            </p:cNvPr>
            <p:cNvSpPr/>
            <p:nvPr/>
          </p:nvSpPr>
          <p:spPr>
            <a:xfrm>
              <a:off x="12117027" y="5769837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8E24BF9E-5DFF-AF71-13FC-676ADB5F8918}"/>
                </a:ext>
              </a:extLst>
            </p:cNvPr>
            <p:cNvSpPr/>
            <p:nvPr/>
          </p:nvSpPr>
          <p:spPr>
            <a:xfrm>
              <a:off x="11984172" y="5770230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2DA55959-3CB5-C361-B927-8C8A641A2D6A}"/>
                </a:ext>
              </a:extLst>
            </p:cNvPr>
            <p:cNvSpPr/>
            <p:nvPr/>
          </p:nvSpPr>
          <p:spPr>
            <a:xfrm>
              <a:off x="11851318" y="5769837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D82FCF60-B2D1-FEF5-6503-90883B328BAC}"/>
                </a:ext>
              </a:extLst>
            </p:cNvPr>
            <p:cNvSpPr/>
            <p:nvPr/>
          </p:nvSpPr>
          <p:spPr>
            <a:xfrm>
              <a:off x="11719510" y="6170170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8DBB4463-6D1A-85EE-B91D-1E274439280C}"/>
                </a:ext>
              </a:extLst>
            </p:cNvPr>
            <p:cNvSpPr/>
            <p:nvPr/>
          </p:nvSpPr>
          <p:spPr>
            <a:xfrm>
              <a:off x="11586656" y="6438237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6B03D329-67BA-A91B-5B26-3E45B160CF0A}"/>
                </a:ext>
              </a:extLst>
            </p:cNvPr>
            <p:cNvSpPr/>
            <p:nvPr/>
          </p:nvSpPr>
          <p:spPr>
            <a:xfrm>
              <a:off x="11719510" y="6036595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D4A3CE20-D177-CBB0-3F52-7327CECC0584}"/>
                </a:ext>
              </a:extLst>
            </p:cNvPr>
            <p:cNvSpPr/>
            <p:nvPr/>
          </p:nvSpPr>
          <p:spPr>
            <a:xfrm>
              <a:off x="11586656" y="6304662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542EBF4D-C152-0CD0-C7EA-AD3E75D741CA}"/>
                </a:ext>
              </a:extLst>
            </p:cNvPr>
            <p:cNvSpPr/>
            <p:nvPr/>
          </p:nvSpPr>
          <p:spPr>
            <a:xfrm>
              <a:off x="11719510" y="5902954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8F4CBC8F-8256-89C9-EF61-569A0BFC1A1E}"/>
                </a:ext>
              </a:extLst>
            </p:cNvPr>
            <p:cNvSpPr/>
            <p:nvPr/>
          </p:nvSpPr>
          <p:spPr>
            <a:xfrm>
              <a:off x="11586656" y="6171021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FF633644-6811-58FC-E999-BA0AA5FB6B91}"/>
                </a:ext>
              </a:extLst>
            </p:cNvPr>
            <p:cNvSpPr/>
            <p:nvPr/>
          </p:nvSpPr>
          <p:spPr>
            <a:xfrm>
              <a:off x="11719510" y="5769379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8" name="Forma libre: forma 457">
              <a:extLst>
                <a:ext uri="{FF2B5EF4-FFF2-40B4-BE49-F238E27FC236}">
                  <a16:creationId xmlns:a16="http://schemas.microsoft.com/office/drawing/2014/main" id="{5C35AC83-12B0-8ADF-FFD0-491665E62177}"/>
                </a:ext>
              </a:extLst>
            </p:cNvPr>
            <p:cNvSpPr/>
            <p:nvPr/>
          </p:nvSpPr>
          <p:spPr>
            <a:xfrm>
              <a:off x="11586656" y="6037446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9" name="Forma libre: forma 458">
              <a:extLst>
                <a:ext uri="{FF2B5EF4-FFF2-40B4-BE49-F238E27FC236}">
                  <a16:creationId xmlns:a16="http://schemas.microsoft.com/office/drawing/2014/main" id="{625C9836-D26C-5A30-FE74-6C3E420DEF76}"/>
                </a:ext>
              </a:extLst>
            </p:cNvPr>
            <p:cNvSpPr/>
            <p:nvPr/>
          </p:nvSpPr>
          <p:spPr>
            <a:xfrm>
              <a:off x="11719510" y="5635738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0" name="Forma libre: forma 459">
              <a:extLst>
                <a:ext uri="{FF2B5EF4-FFF2-40B4-BE49-F238E27FC236}">
                  <a16:creationId xmlns:a16="http://schemas.microsoft.com/office/drawing/2014/main" id="{F64B4969-D9BB-06E9-8A19-DC26602664DF}"/>
                </a:ext>
              </a:extLst>
            </p:cNvPr>
            <p:cNvSpPr/>
            <p:nvPr/>
          </p:nvSpPr>
          <p:spPr>
            <a:xfrm>
              <a:off x="11586656" y="5903805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1" name="Forma libre: forma 460">
              <a:extLst>
                <a:ext uri="{FF2B5EF4-FFF2-40B4-BE49-F238E27FC236}">
                  <a16:creationId xmlns:a16="http://schemas.microsoft.com/office/drawing/2014/main" id="{8D6B818D-3358-1BF3-6B7B-BD684B8379CB}"/>
                </a:ext>
              </a:extLst>
            </p:cNvPr>
            <p:cNvSpPr/>
            <p:nvPr/>
          </p:nvSpPr>
          <p:spPr>
            <a:xfrm>
              <a:off x="11719510" y="5502163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2" name="Forma libre: forma 461">
              <a:extLst>
                <a:ext uri="{FF2B5EF4-FFF2-40B4-BE49-F238E27FC236}">
                  <a16:creationId xmlns:a16="http://schemas.microsoft.com/office/drawing/2014/main" id="{8567E559-68DF-9F77-C1AC-08372D7EBCE5}"/>
                </a:ext>
              </a:extLst>
            </p:cNvPr>
            <p:cNvSpPr/>
            <p:nvPr/>
          </p:nvSpPr>
          <p:spPr>
            <a:xfrm>
              <a:off x="11586656" y="5770230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3" name="Forma libre: forma 462">
              <a:extLst>
                <a:ext uri="{FF2B5EF4-FFF2-40B4-BE49-F238E27FC236}">
                  <a16:creationId xmlns:a16="http://schemas.microsoft.com/office/drawing/2014/main" id="{A86164EE-FAB1-3E6C-B118-3CC71C17D8FE}"/>
                </a:ext>
              </a:extLst>
            </p:cNvPr>
            <p:cNvSpPr/>
            <p:nvPr/>
          </p:nvSpPr>
          <p:spPr>
            <a:xfrm>
              <a:off x="12117027" y="5636131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4" name="Forma libre: forma 463">
              <a:extLst>
                <a:ext uri="{FF2B5EF4-FFF2-40B4-BE49-F238E27FC236}">
                  <a16:creationId xmlns:a16="http://schemas.microsoft.com/office/drawing/2014/main" id="{F97A5203-10E6-B11B-D7BC-CF015C11525C}"/>
                </a:ext>
              </a:extLst>
            </p:cNvPr>
            <p:cNvSpPr/>
            <p:nvPr/>
          </p:nvSpPr>
          <p:spPr>
            <a:xfrm>
              <a:off x="11984172" y="5635738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5" name="Forma libre: forma 464">
              <a:extLst>
                <a:ext uri="{FF2B5EF4-FFF2-40B4-BE49-F238E27FC236}">
                  <a16:creationId xmlns:a16="http://schemas.microsoft.com/office/drawing/2014/main" id="{540EB5A9-4ACC-12EC-3BAC-12E2CF852640}"/>
                </a:ext>
              </a:extLst>
            </p:cNvPr>
            <p:cNvSpPr/>
            <p:nvPr/>
          </p:nvSpPr>
          <p:spPr>
            <a:xfrm>
              <a:off x="11851318" y="5636131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6" name="Forma libre: forma 465">
              <a:extLst>
                <a:ext uri="{FF2B5EF4-FFF2-40B4-BE49-F238E27FC236}">
                  <a16:creationId xmlns:a16="http://schemas.microsoft.com/office/drawing/2014/main" id="{B3D0461C-FA9E-8A8C-1D1E-1F8EACE80BE4}"/>
                </a:ext>
              </a:extLst>
            </p:cNvPr>
            <p:cNvSpPr/>
            <p:nvPr/>
          </p:nvSpPr>
          <p:spPr>
            <a:xfrm>
              <a:off x="12117027" y="5502491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7" name="Forma libre: forma 466">
              <a:extLst>
                <a:ext uri="{FF2B5EF4-FFF2-40B4-BE49-F238E27FC236}">
                  <a16:creationId xmlns:a16="http://schemas.microsoft.com/office/drawing/2014/main" id="{FEFFAC73-E0ED-52F2-4702-ACC5074FFDFD}"/>
                </a:ext>
              </a:extLst>
            </p:cNvPr>
            <p:cNvSpPr/>
            <p:nvPr/>
          </p:nvSpPr>
          <p:spPr>
            <a:xfrm>
              <a:off x="11984172" y="5502163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8" name="Forma libre: forma 467">
              <a:extLst>
                <a:ext uri="{FF2B5EF4-FFF2-40B4-BE49-F238E27FC236}">
                  <a16:creationId xmlns:a16="http://schemas.microsoft.com/office/drawing/2014/main" id="{BEDFD59E-5244-37B6-6D2C-DFD92970A4A0}"/>
                </a:ext>
              </a:extLst>
            </p:cNvPr>
            <p:cNvSpPr/>
            <p:nvPr/>
          </p:nvSpPr>
          <p:spPr>
            <a:xfrm>
              <a:off x="11851318" y="5502491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9" name="Forma libre: forma 468">
              <a:extLst>
                <a:ext uri="{FF2B5EF4-FFF2-40B4-BE49-F238E27FC236}">
                  <a16:creationId xmlns:a16="http://schemas.microsoft.com/office/drawing/2014/main" id="{C460E10A-4AF0-68AC-DA59-BEAFE5CE8175}"/>
                </a:ext>
              </a:extLst>
            </p:cNvPr>
            <p:cNvSpPr/>
            <p:nvPr/>
          </p:nvSpPr>
          <p:spPr>
            <a:xfrm>
              <a:off x="12117027" y="5368785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0" name="Forma libre: forma 469">
              <a:extLst>
                <a:ext uri="{FF2B5EF4-FFF2-40B4-BE49-F238E27FC236}">
                  <a16:creationId xmlns:a16="http://schemas.microsoft.com/office/drawing/2014/main" id="{08175C6B-0CB6-357B-1F1D-3AD46514F27D}"/>
                </a:ext>
              </a:extLst>
            </p:cNvPr>
            <p:cNvSpPr/>
            <p:nvPr/>
          </p:nvSpPr>
          <p:spPr>
            <a:xfrm>
              <a:off x="11984172" y="5368588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1" name="Forma libre: forma 470">
              <a:extLst>
                <a:ext uri="{FF2B5EF4-FFF2-40B4-BE49-F238E27FC236}">
                  <a16:creationId xmlns:a16="http://schemas.microsoft.com/office/drawing/2014/main" id="{A0A801CF-4CCC-3048-2BCF-D1F1BE4FC8BB}"/>
                </a:ext>
              </a:extLst>
            </p:cNvPr>
            <p:cNvSpPr/>
            <p:nvPr/>
          </p:nvSpPr>
          <p:spPr>
            <a:xfrm>
              <a:off x="11851318" y="5368785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2" name="Forma libre: forma 471">
              <a:extLst>
                <a:ext uri="{FF2B5EF4-FFF2-40B4-BE49-F238E27FC236}">
                  <a16:creationId xmlns:a16="http://schemas.microsoft.com/office/drawing/2014/main" id="{48075B9C-CB61-8F9B-511A-A6BFA588ACEC}"/>
                </a:ext>
              </a:extLst>
            </p:cNvPr>
            <p:cNvSpPr/>
            <p:nvPr/>
          </p:nvSpPr>
          <p:spPr>
            <a:xfrm>
              <a:off x="12117027" y="5235079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3" name="Forma libre: forma 472">
              <a:extLst>
                <a:ext uri="{FF2B5EF4-FFF2-40B4-BE49-F238E27FC236}">
                  <a16:creationId xmlns:a16="http://schemas.microsoft.com/office/drawing/2014/main" id="{4EFA6FE0-01E6-8B98-5E54-C584FF5E6628}"/>
                </a:ext>
              </a:extLst>
            </p:cNvPr>
            <p:cNvSpPr/>
            <p:nvPr/>
          </p:nvSpPr>
          <p:spPr>
            <a:xfrm>
              <a:off x="11984172" y="5234948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4" name="Forma libre: forma 473">
              <a:extLst>
                <a:ext uri="{FF2B5EF4-FFF2-40B4-BE49-F238E27FC236}">
                  <a16:creationId xmlns:a16="http://schemas.microsoft.com/office/drawing/2014/main" id="{0062FE9C-5171-5222-A1B1-0879033531A1}"/>
                </a:ext>
              </a:extLst>
            </p:cNvPr>
            <p:cNvSpPr/>
            <p:nvPr/>
          </p:nvSpPr>
          <p:spPr>
            <a:xfrm>
              <a:off x="11851318" y="5235079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5" name="Forma libre: forma 474">
              <a:extLst>
                <a:ext uri="{FF2B5EF4-FFF2-40B4-BE49-F238E27FC236}">
                  <a16:creationId xmlns:a16="http://schemas.microsoft.com/office/drawing/2014/main" id="{7A989E59-DBA5-A1AB-6812-7810ADF4DD66}"/>
                </a:ext>
              </a:extLst>
            </p:cNvPr>
            <p:cNvSpPr/>
            <p:nvPr/>
          </p:nvSpPr>
          <p:spPr>
            <a:xfrm>
              <a:off x="12117027" y="5101438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6" name="Forma libre: forma 475">
              <a:extLst>
                <a:ext uri="{FF2B5EF4-FFF2-40B4-BE49-F238E27FC236}">
                  <a16:creationId xmlns:a16="http://schemas.microsoft.com/office/drawing/2014/main" id="{CEA00888-B12E-0678-7775-C2DDC3CD4647}"/>
                </a:ext>
              </a:extLst>
            </p:cNvPr>
            <p:cNvSpPr/>
            <p:nvPr/>
          </p:nvSpPr>
          <p:spPr>
            <a:xfrm>
              <a:off x="11984172" y="5101373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7" name="Forma libre: forma 476">
              <a:extLst>
                <a:ext uri="{FF2B5EF4-FFF2-40B4-BE49-F238E27FC236}">
                  <a16:creationId xmlns:a16="http://schemas.microsoft.com/office/drawing/2014/main" id="{B4D680DE-F34F-E320-F26C-B69DD9E176C1}"/>
                </a:ext>
              </a:extLst>
            </p:cNvPr>
            <p:cNvSpPr/>
            <p:nvPr/>
          </p:nvSpPr>
          <p:spPr>
            <a:xfrm>
              <a:off x="11851318" y="5101438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8" name="Forma libre: forma 477">
              <a:extLst>
                <a:ext uri="{FF2B5EF4-FFF2-40B4-BE49-F238E27FC236}">
                  <a16:creationId xmlns:a16="http://schemas.microsoft.com/office/drawing/2014/main" id="{0DC39F84-DC84-EFD9-8C8D-3FCE92606742}"/>
                </a:ext>
              </a:extLst>
            </p:cNvPr>
            <p:cNvSpPr/>
            <p:nvPr/>
          </p:nvSpPr>
          <p:spPr>
            <a:xfrm>
              <a:off x="12117027" y="4967732"/>
              <a:ext cx="75561" cy="75561"/>
            </a:xfrm>
            <a:custGeom>
              <a:avLst/>
              <a:gdLst>
                <a:gd name="connsiteX0" fmla="*/ 75561 w 75561"/>
                <a:gd name="connsiteY0" fmla="*/ 37781 h 75561"/>
                <a:gd name="connsiteX1" fmla="*/ 37780 w 75561"/>
                <a:gd name="connsiteY1" fmla="*/ 75562 h 75561"/>
                <a:gd name="connsiteX2" fmla="*/ 0 w 75561"/>
                <a:gd name="connsiteY2" fmla="*/ 37781 h 75561"/>
                <a:gd name="connsiteX3" fmla="*/ 37780 w 75561"/>
                <a:gd name="connsiteY3" fmla="*/ 0 h 75561"/>
                <a:gd name="connsiteX4" fmla="*/ 75561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1" y="37781"/>
                  </a:moveTo>
                  <a:cubicBezTo>
                    <a:pt x="75561" y="58647"/>
                    <a:pt x="58646" y="75562"/>
                    <a:pt x="37780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0" y="0"/>
                  </a:cubicBezTo>
                  <a:cubicBezTo>
                    <a:pt x="58646" y="0"/>
                    <a:pt x="75561" y="16915"/>
                    <a:pt x="75561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9" name="Forma libre: forma 478">
              <a:extLst>
                <a:ext uri="{FF2B5EF4-FFF2-40B4-BE49-F238E27FC236}">
                  <a16:creationId xmlns:a16="http://schemas.microsoft.com/office/drawing/2014/main" id="{AC08A33B-6965-91FB-AADD-A80035AB4354}"/>
                </a:ext>
              </a:extLst>
            </p:cNvPr>
            <p:cNvSpPr/>
            <p:nvPr/>
          </p:nvSpPr>
          <p:spPr>
            <a:xfrm>
              <a:off x="11984172" y="4967732"/>
              <a:ext cx="75561" cy="75561"/>
            </a:xfrm>
            <a:custGeom>
              <a:avLst/>
              <a:gdLst>
                <a:gd name="connsiteX0" fmla="*/ 75562 w 75561"/>
                <a:gd name="connsiteY0" fmla="*/ 37781 h 75561"/>
                <a:gd name="connsiteX1" fmla="*/ 37781 w 75561"/>
                <a:gd name="connsiteY1" fmla="*/ 75562 h 75561"/>
                <a:gd name="connsiteX2" fmla="*/ 0 w 75561"/>
                <a:gd name="connsiteY2" fmla="*/ 37781 h 75561"/>
                <a:gd name="connsiteX3" fmla="*/ 37781 w 75561"/>
                <a:gd name="connsiteY3" fmla="*/ 0 h 75561"/>
                <a:gd name="connsiteX4" fmla="*/ 75562 w 75561"/>
                <a:gd name="connsiteY4" fmla="*/ 37781 h 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1" h="75561">
                  <a:moveTo>
                    <a:pt x="75562" y="37781"/>
                  </a:moveTo>
                  <a:cubicBezTo>
                    <a:pt x="75562" y="58647"/>
                    <a:pt x="58646" y="75562"/>
                    <a:pt x="37781" y="75562"/>
                  </a:cubicBezTo>
                  <a:cubicBezTo>
                    <a:pt x="16915" y="75562"/>
                    <a:pt x="0" y="58647"/>
                    <a:pt x="0" y="37781"/>
                  </a:cubicBezTo>
                  <a:cubicBezTo>
                    <a:pt x="0" y="16915"/>
                    <a:pt x="16915" y="0"/>
                    <a:pt x="37781" y="0"/>
                  </a:cubicBezTo>
                  <a:cubicBezTo>
                    <a:pt x="58646" y="0"/>
                    <a:pt x="75562" y="16915"/>
                    <a:pt x="75562" y="37781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81" name="Forma libre: forma 480">
            <a:extLst>
              <a:ext uri="{FF2B5EF4-FFF2-40B4-BE49-F238E27FC236}">
                <a16:creationId xmlns:a16="http://schemas.microsoft.com/office/drawing/2014/main" id="{A84E30C0-67DA-2FB8-8560-67A61A405924}"/>
              </a:ext>
            </a:extLst>
          </p:cNvPr>
          <p:cNvSpPr/>
          <p:nvPr/>
        </p:nvSpPr>
        <p:spPr>
          <a:xfrm>
            <a:off x="11383981" y="292453"/>
            <a:ext cx="218041" cy="218041"/>
          </a:xfrm>
          <a:custGeom>
            <a:avLst/>
            <a:gdLst>
              <a:gd name="connsiteX0" fmla="*/ 218041 w 218041"/>
              <a:gd name="connsiteY0" fmla="*/ 109021 h 218041"/>
              <a:gd name="connsiteX1" fmla="*/ 109020 w 218041"/>
              <a:gd name="connsiteY1" fmla="*/ 218042 h 218041"/>
              <a:gd name="connsiteX2" fmla="*/ -1 w 218041"/>
              <a:gd name="connsiteY2" fmla="*/ 109021 h 218041"/>
              <a:gd name="connsiteX3" fmla="*/ 109020 w 218041"/>
              <a:gd name="connsiteY3" fmla="*/ 0 h 218041"/>
              <a:gd name="connsiteX4" fmla="*/ 218041 w 218041"/>
              <a:gd name="connsiteY4" fmla="*/ 109021 h 21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1" h="218041">
                <a:moveTo>
                  <a:pt x="218041" y="109021"/>
                </a:moveTo>
                <a:cubicBezTo>
                  <a:pt x="218041" y="169231"/>
                  <a:pt x="169231" y="218042"/>
                  <a:pt x="109020" y="218042"/>
                </a:cubicBezTo>
                <a:cubicBezTo>
                  <a:pt x="48810" y="218042"/>
                  <a:pt x="-1" y="169231"/>
                  <a:pt x="-1" y="109021"/>
                </a:cubicBezTo>
                <a:cubicBezTo>
                  <a:pt x="-1" y="48810"/>
                  <a:pt x="48810" y="0"/>
                  <a:pt x="109020" y="0"/>
                </a:cubicBezTo>
                <a:cubicBezTo>
                  <a:pt x="169231" y="0"/>
                  <a:pt x="218041" y="48810"/>
                  <a:pt x="218041" y="109021"/>
                </a:cubicBezTo>
                <a:close/>
              </a:path>
            </a:pathLst>
          </a:custGeom>
          <a:noFill/>
          <a:ln w="28483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2" name="Forma libre: forma 481">
            <a:extLst>
              <a:ext uri="{FF2B5EF4-FFF2-40B4-BE49-F238E27FC236}">
                <a16:creationId xmlns:a16="http://schemas.microsoft.com/office/drawing/2014/main" id="{48FC74A4-A5A0-67C4-3740-01565A9C0627}"/>
              </a:ext>
            </a:extLst>
          </p:cNvPr>
          <p:cNvSpPr/>
          <p:nvPr/>
        </p:nvSpPr>
        <p:spPr>
          <a:xfrm>
            <a:off x="555232" y="932697"/>
            <a:ext cx="218041" cy="218041"/>
          </a:xfrm>
          <a:custGeom>
            <a:avLst/>
            <a:gdLst>
              <a:gd name="connsiteX0" fmla="*/ 218042 w 218041"/>
              <a:gd name="connsiteY0" fmla="*/ 109021 h 218041"/>
              <a:gd name="connsiteX1" fmla="*/ 109021 w 218041"/>
              <a:gd name="connsiteY1" fmla="*/ 218042 h 218041"/>
              <a:gd name="connsiteX2" fmla="*/ 0 w 218041"/>
              <a:gd name="connsiteY2" fmla="*/ 109021 h 218041"/>
              <a:gd name="connsiteX3" fmla="*/ 109021 w 218041"/>
              <a:gd name="connsiteY3" fmla="*/ 0 h 218041"/>
              <a:gd name="connsiteX4" fmla="*/ 218042 w 218041"/>
              <a:gd name="connsiteY4" fmla="*/ 109021 h 21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1" h="218041">
                <a:moveTo>
                  <a:pt x="218042" y="109021"/>
                </a:moveTo>
                <a:cubicBezTo>
                  <a:pt x="218042" y="169231"/>
                  <a:pt x="169231" y="218042"/>
                  <a:pt x="109021" y="218042"/>
                </a:cubicBezTo>
                <a:cubicBezTo>
                  <a:pt x="48810" y="218042"/>
                  <a:pt x="0" y="169231"/>
                  <a:pt x="0" y="109021"/>
                </a:cubicBezTo>
                <a:cubicBezTo>
                  <a:pt x="0" y="48810"/>
                  <a:pt x="48810" y="0"/>
                  <a:pt x="109021" y="0"/>
                </a:cubicBezTo>
                <a:cubicBezTo>
                  <a:pt x="169231" y="0"/>
                  <a:pt x="218042" y="48810"/>
                  <a:pt x="218042" y="109021"/>
                </a:cubicBezTo>
                <a:close/>
              </a:path>
            </a:pathLst>
          </a:custGeom>
          <a:noFill/>
          <a:ln w="28483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3" name="Forma libre: forma 482">
            <a:extLst>
              <a:ext uri="{FF2B5EF4-FFF2-40B4-BE49-F238E27FC236}">
                <a16:creationId xmlns:a16="http://schemas.microsoft.com/office/drawing/2014/main" id="{F139D216-A7C2-126F-35E9-BBEE07B1BDDF}"/>
              </a:ext>
            </a:extLst>
          </p:cNvPr>
          <p:cNvSpPr/>
          <p:nvPr/>
        </p:nvSpPr>
        <p:spPr>
          <a:xfrm>
            <a:off x="2373883" y="5212796"/>
            <a:ext cx="218041" cy="218041"/>
          </a:xfrm>
          <a:custGeom>
            <a:avLst/>
            <a:gdLst>
              <a:gd name="connsiteX0" fmla="*/ 218042 w 218041"/>
              <a:gd name="connsiteY0" fmla="*/ 109021 h 218041"/>
              <a:gd name="connsiteX1" fmla="*/ 109021 w 218041"/>
              <a:gd name="connsiteY1" fmla="*/ 218042 h 218041"/>
              <a:gd name="connsiteX2" fmla="*/ 0 w 218041"/>
              <a:gd name="connsiteY2" fmla="*/ 109021 h 218041"/>
              <a:gd name="connsiteX3" fmla="*/ 109021 w 218041"/>
              <a:gd name="connsiteY3" fmla="*/ 0 h 218041"/>
              <a:gd name="connsiteX4" fmla="*/ 218042 w 218041"/>
              <a:gd name="connsiteY4" fmla="*/ 109021 h 21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1" h="218041">
                <a:moveTo>
                  <a:pt x="218042" y="109021"/>
                </a:moveTo>
                <a:cubicBezTo>
                  <a:pt x="218042" y="169231"/>
                  <a:pt x="169231" y="218042"/>
                  <a:pt x="109021" y="218042"/>
                </a:cubicBezTo>
                <a:cubicBezTo>
                  <a:pt x="48810" y="218042"/>
                  <a:pt x="0" y="169231"/>
                  <a:pt x="0" y="109021"/>
                </a:cubicBezTo>
                <a:cubicBezTo>
                  <a:pt x="0" y="48810"/>
                  <a:pt x="48810" y="0"/>
                  <a:pt x="109021" y="0"/>
                </a:cubicBezTo>
                <a:cubicBezTo>
                  <a:pt x="169231" y="0"/>
                  <a:pt x="218042" y="48810"/>
                  <a:pt x="218042" y="109021"/>
                </a:cubicBezTo>
                <a:close/>
              </a:path>
            </a:pathLst>
          </a:custGeom>
          <a:noFill/>
          <a:ln w="28483" cap="flat">
            <a:solidFill>
              <a:srgbClr val="0096D4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84" name="Grupo 483">
            <a:extLst>
              <a:ext uri="{FF2B5EF4-FFF2-40B4-BE49-F238E27FC236}">
                <a16:creationId xmlns:a16="http://schemas.microsoft.com/office/drawing/2014/main" id="{A111CB07-65F0-EAAF-DA57-29FFD90BDEA7}"/>
              </a:ext>
            </a:extLst>
          </p:cNvPr>
          <p:cNvGrpSpPr/>
          <p:nvPr/>
        </p:nvGrpSpPr>
        <p:grpSpPr>
          <a:xfrm>
            <a:off x="10098342" y="3622444"/>
            <a:ext cx="826659" cy="129777"/>
            <a:chOff x="9706456" y="4283814"/>
            <a:chExt cx="826659" cy="129777"/>
          </a:xfrm>
        </p:grpSpPr>
        <p:sp>
          <p:nvSpPr>
            <p:cNvPr id="485" name="Forma libre: forma 484">
              <a:extLst>
                <a:ext uri="{FF2B5EF4-FFF2-40B4-BE49-F238E27FC236}">
                  <a16:creationId xmlns:a16="http://schemas.microsoft.com/office/drawing/2014/main" id="{C08F5405-0C3D-4ABA-A0E1-91A576F99F19}"/>
                </a:ext>
              </a:extLst>
            </p:cNvPr>
            <p:cNvSpPr/>
            <p:nvPr/>
          </p:nvSpPr>
          <p:spPr>
            <a:xfrm>
              <a:off x="10399409" y="4283814"/>
              <a:ext cx="133706" cy="129777"/>
            </a:xfrm>
            <a:custGeom>
              <a:avLst/>
              <a:gdLst>
                <a:gd name="connsiteX0" fmla="*/ 133706 w 133706"/>
                <a:gd name="connsiteY0" fmla="*/ 81979 h 129777"/>
                <a:gd name="connsiteX1" fmla="*/ 84859 w 133706"/>
                <a:gd name="connsiteY1" fmla="*/ 81979 h 129777"/>
                <a:gd name="connsiteX2" fmla="*/ 84859 w 133706"/>
                <a:gd name="connsiteY2" fmla="*/ 129777 h 129777"/>
                <a:gd name="connsiteX3" fmla="*/ 48585 w 133706"/>
                <a:gd name="connsiteY3" fmla="*/ 129777 h 129777"/>
                <a:gd name="connsiteX4" fmla="*/ 48585 w 133706"/>
                <a:gd name="connsiteY4" fmla="*/ 81979 h 129777"/>
                <a:gd name="connsiteX5" fmla="*/ 0 w 133706"/>
                <a:gd name="connsiteY5" fmla="*/ 81979 h 129777"/>
                <a:gd name="connsiteX6" fmla="*/ 0 w 133706"/>
                <a:gd name="connsiteY6" fmla="*/ 47734 h 129777"/>
                <a:gd name="connsiteX7" fmla="*/ 48585 w 133706"/>
                <a:gd name="connsiteY7" fmla="*/ 47734 h 129777"/>
                <a:gd name="connsiteX8" fmla="*/ 48585 w 133706"/>
                <a:gd name="connsiteY8" fmla="*/ 0 h 129777"/>
                <a:gd name="connsiteX9" fmla="*/ 84859 w 133706"/>
                <a:gd name="connsiteY9" fmla="*/ 0 h 129777"/>
                <a:gd name="connsiteX10" fmla="*/ 84859 w 133706"/>
                <a:gd name="connsiteY10" fmla="*/ 47734 h 129777"/>
                <a:gd name="connsiteX11" fmla="*/ 133706 w 133706"/>
                <a:gd name="connsiteY11" fmla="*/ 47734 h 12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06" h="129777">
                  <a:moveTo>
                    <a:pt x="133706" y="81979"/>
                  </a:moveTo>
                  <a:lnTo>
                    <a:pt x="84859" y="81979"/>
                  </a:lnTo>
                  <a:lnTo>
                    <a:pt x="84859" y="129777"/>
                  </a:lnTo>
                  <a:lnTo>
                    <a:pt x="48585" y="129777"/>
                  </a:lnTo>
                  <a:lnTo>
                    <a:pt x="48585" y="81979"/>
                  </a:lnTo>
                  <a:lnTo>
                    <a:pt x="0" y="81979"/>
                  </a:lnTo>
                  <a:lnTo>
                    <a:pt x="0" y="47734"/>
                  </a:lnTo>
                  <a:lnTo>
                    <a:pt x="48585" y="47734"/>
                  </a:lnTo>
                  <a:lnTo>
                    <a:pt x="48585" y="0"/>
                  </a:lnTo>
                  <a:lnTo>
                    <a:pt x="84859" y="0"/>
                  </a:lnTo>
                  <a:lnTo>
                    <a:pt x="84859" y="47734"/>
                  </a:lnTo>
                  <a:lnTo>
                    <a:pt x="133706" y="47734"/>
                  </a:lnTo>
                  <a:close/>
                </a:path>
              </a:pathLst>
            </a:custGeom>
            <a:solidFill>
              <a:srgbClr val="D0CECE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6" name="Forma libre: forma 485">
              <a:extLst>
                <a:ext uri="{FF2B5EF4-FFF2-40B4-BE49-F238E27FC236}">
                  <a16:creationId xmlns:a16="http://schemas.microsoft.com/office/drawing/2014/main" id="{CA363494-8E37-2B30-2EEF-FAC3A32004A4}"/>
                </a:ext>
              </a:extLst>
            </p:cNvPr>
            <p:cNvSpPr/>
            <p:nvPr/>
          </p:nvSpPr>
          <p:spPr>
            <a:xfrm>
              <a:off x="10052964" y="4283814"/>
              <a:ext cx="133706" cy="129777"/>
            </a:xfrm>
            <a:custGeom>
              <a:avLst/>
              <a:gdLst>
                <a:gd name="connsiteX0" fmla="*/ 133706 w 133706"/>
                <a:gd name="connsiteY0" fmla="*/ 81979 h 129777"/>
                <a:gd name="connsiteX1" fmla="*/ 84794 w 133706"/>
                <a:gd name="connsiteY1" fmla="*/ 81979 h 129777"/>
                <a:gd name="connsiteX2" fmla="*/ 84794 w 133706"/>
                <a:gd name="connsiteY2" fmla="*/ 129777 h 129777"/>
                <a:gd name="connsiteX3" fmla="*/ 48585 w 133706"/>
                <a:gd name="connsiteY3" fmla="*/ 129777 h 129777"/>
                <a:gd name="connsiteX4" fmla="*/ 48585 w 133706"/>
                <a:gd name="connsiteY4" fmla="*/ 81979 h 129777"/>
                <a:gd name="connsiteX5" fmla="*/ 0 w 133706"/>
                <a:gd name="connsiteY5" fmla="*/ 81979 h 129777"/>
                <a:gd name="connsiteX6" fmla="*/ 0 w 133706"/>
                <a:gd name="connsiteY6" fmla="*/ 47734 h 129777"/>
                <a:gd name="connsiteX7" fmla="*/ 48585 w 133706"/>
                <a:gd name="connsiteY7" fmla="*/ 47734 h 129777"/>
                <a:gd name="connsiteX8" fmla="*/ 48585 w 133706"/>
                <a:gd name="connsiteY8" fmla="*/ 0 h 129777"/>
                <a:gd name="connsiteX9" fmla="*/ 84794 w 133706"/>
                <a:gd name="connsiteY9" fmla="*/ 0 h 129777"/>
                <a:gd name="connsiteX10" fmla="*/ 84794 w 133706"/>
                <a:gd name="connsiteY10" fmla="*/ 47734 h 129777"/>
                <a:gd name="connsiteX11" fmla="*/ 133706 w 133706"/>
                <a:gd name="connsiteY11" fmla="*/ 47734 h 12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06" h="129777">
                  <a:moveTo>
                    <a:pt x="133706" y="81979"/>
                  </a:moveTo>
                  <a:lnTo>
                    <a:pt x="84794" y="81979"/>
                  </a:lnTo>
                  <a:lnTo>
                    <a:pt x="84794" y="129777"/>
                  </a:lnTo>
                  <a:lnTo>
                    <a:pt x="48585" y="129777"/>
                  </a:lnTo>
                  <a:lnTo>
                    <a:pt x="48585" y="81979"/>
                  </a:lnTo>
                  <a:lnTo>
                    <a:pt x="0" y="81979"/>
                  </a:lnTo>
                  <a:lnTo>
                    <a:pt x="0" y="47734"/>
                  </a:lnTo>
                  <a:lnTo>
                    <a:pt x="48585" y="47734"/>
                  </a:lnTo>
                  <a:lnTo>
                    <a:pt x="48585" y="0"/>
                  </a:lnTo>
                  <a:lnTo>
                    <a:pt x="84794" y="0"/>
                  </a:lnTo>
                  <a:lnTo>
                    <a:pt x="84794" y="47734"/>
                  </a:lnTo>
                  <a:lnTo>
                    <a:pt x="133706" y="47734"/>
                  </a:lnTo>
                  <a:close/>
                </a:path>
              </a:pathLst>
            </a:custGeom>
            <a:solidFill>
              <a:srgbClr val="D0CECE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7" name="Forma libre: forma 486">
              <a:extLst>
                <a:ext uri="{FF2B5EF4-FFF2-40B4-BE49-F238E27FC236}">
                  <a16:creationId xmlns:a16="http://schemas.microsoft.com/office/drawing/2014/main" id="{63756F55-7156-3606-87D1-6B30ED6B7026}"/>
                </a:ext>
              </a:extLst>
            </p:cNvPr>
            <p:cNvSpPr/>
            <p:nvPr/>
          </p:nvSpPr>
          <p:spPr>
            <a:xfrm>
              <a:off x="9706456" y="4283814"/>
              <a:ext cx="133771" cy="129777"/>
            </a:xfrm>
            <a:custGeom>
              <a:avLst/>
              <a:gdLst>
                <a:gd name="connsiteX0" fmla="*/ 133771 w 133771"/>
                <a:gd name="connsiteY0" fmla="*/ 81979 h 129777"/>
                <a:gd name="connsiteX1" fmla="*/ 84859 w 133771"/>
                <a:gd name="connsiteY1" fmla="*/ 81979 h 129777"/>
                <a:gd name="connsiteX2" fmla="*/ 84859 w 133771"/>
                <a:gd name="connsiteY2" fmla="*/ 129777 h 129777"/>
                <a:gd name="connsiteX3" fmla="*/ 48650 w 133771"/>
                <a:gd name="connsiteY3" fmla="*/ 129777 h 129777"/>
                <a:gd name="connsiteX4" fmla="*/ 48650 w 133771"/>
                <a:gd name="connsiteY4" fmla="*/ 81979 h 129777"/>
                <a:gd name="connsiteX5" fmla="*/ 0 w 133771"/>
                <a:gd name="connsiteY5" fmla="*/ 81979 h 129777"/>
                <a:gd name="connsiteX6" fmla="*/ 0 w 133771"/>
                <a:gd name="connsiteY6" fmla="*/ 47734 h 129777"/>
                <a:gd name="connsiteX7" fmla="*/ 48650 w 133771"/>
                <a:gd name="connsiteY7" fmla="*/ 47734 h 129777"/>
                <a:gd name="connsiteX8" fmla="*/ 48650 w 133771"/>
                <a:gd name="connsiteY8" fmla="*/ 0 h 129777"/>
                <a:gd name="connsiteX9" fmla="*/ 84859 w 133771"/>
                <a:gd name="connsiteY9" fmla="*/ 0 h 129777"/>
                <a:gd name="connsiteX10" fmla="*/ 84859 w 133771"/>
                <a:gd name="connsiteY10" fmla="*/ 47734 h 129777"/>
                <a:gd name="connsiteX11" fmla="*/ 133771 w 133771"/>
                <a:gd name="connsiteY11" fmla="*/ 47734 h 12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771" h="129777">
                  <a:moveTo>
                    <a:pt x="133771" y="81979"/>
                  </a:moveTo>
                  <a:lnTo>
                    <a:pt x="84859" y="81979"/>
                  </a:lnTo>
                  <a:lnTo>
                    <a:pt x="84859" y="129777"/>
                  </a:lnTo>
                  <a:lnTo>
                    <a:pt x="48650" y="129777"/>
                  </a:lnTo>
                  <a:lnTo>
                    <a:pt x="48650" y="81979"/>
                  </a:lnTo>
                  <a:lnTo>
                    <a:pt x="0" y="81979"/>
                  </a:lnTo>
                  <a:lnTo>
                    <a:pt x="0" y="47734"/>
                  </a:lnTo>
                  <a:lnTo>
                    <a:pt x="48650" y="47734"/>
                  </a:lnTo>
                  <a:lnTo>
                    <a:pt x="48650" y="0"/>
                  </a:lnTo>
                  <a:lnTo>
                    <a:pt x="84859" y="0"/>
                  </a:lnTo>
                  <a:lnTo>
                    <a:pt x="84859" y="47734"/>
                  </a:lnTo>
                  <a:lnTo>
                    <a:pt x="133771" y="47734"/>
                  </a:lnTo>
                  <a:close/>
                </a:path>
              </a:pathLst>
            </a:custGeom>
            <a:solidFill>
              <a:srgbClr val="D0CECE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2D22062-D1DE-DAF3-1F7B-20819E6A1817}"/>
              </a:ext>
            </a:extLst>
          </p:cNvPr>
          <p:cNvGrpSpPr/>
          <p:nvPr/>
        </p:nvGrpSpPr>
        <p:grpSpPr>
          <a:xfrm>
            <a:off x="733371" y="2394034"/>
            <a:ext cx="10725259" cy="938260"/>
            <a:chOff x="367840" y="2410363"/>
            <a:chExt cx="10725259" cy="938260"/>
          </a:xfrm>
        </p:grpSpPr>
        <p:grpSp>
          <p:nvGrpSpPr>
            <p:cNvPr id="488" name="Grupo 487">
              <a:extLst>
                <a:ext uri="{FF2B5EF4-FFF2-40B4-BE49-F238E27FC236}">
                  <a16:creationId xmlns:a16="http://schemas.microsoft.com/office/drawing/2014/main" id="{32229D2F-92A0-AC12-B9DC-F9A3BB72ECDE}"/>
                </a:ext>
              </a:extLst>
            </p:cNvPr>
            <p:cNvGrpSpPr/>
            <p:nvPr/>
          </p:nvGrpSpPr>
          <p:grpSpPr>
            <a:xfrm>
              <a:off x="367840" y="2410363"/>
              <a:ext cx="4448167" cy="938260"/>
              <a:chOff x="1423103" y="2777382"/>
              <a:chExt cx="4448167" cy="938260"/>
            </a:xfrm>
          </p:grpSpPr>
          <p:sp>
            <p:nvSpPr>
              <p:cNvPr id="489" name="Forma libre: forma 488">
                <a:extLst>
                  <a:ext uri="{FF2B5EF4-FFF2-40B4-BE49-F238E27FC236}">
                    <a16:creationId xmlns:a16="http://schemas.microsoft.com/office/drawing/2014/main" id="{B6DAD447-7CC5-F3BC-C720-5EF2740D4BA2}"/>
                  </a:ext>
                </a:extLst>
              </p:cNvPr>
              <p:cNvSpPr/>
              <p:nvPr/>
            </p:nvSpPr>
            <p:spPr>
              <a:xfrm>
                <a:off x="1427919" y="2777382"/>
                <a:ext cx="4438488" cy="938260"/>
              </a:xfrm>
              <a:custGeom>
                <a:avLst/>
                <a:gdLst>
                  <a:gd name="connsiteX0" fmla="*/ 4134435 w 4438488"/>
                  <a:gd name="connsiteY0" fmla="*/ 729733 h 938260"/>
                  <a:gd name="connsiteX1" fmla="*/ 365326 w 4438488"/>
                  <a:gd name="connsiteY1" fmla="*/ 937691 h 938260"/>
                  <a:gd name="connsiteX2" fmla="*/ 66746 w 4438488"/>
                  <a:gd name="connsiteY2" fmla="*/ 760901 h 938260"/>
                  <a:gd name="connsiteX3" fmla="*/ 5262 w 4438488"/>
                  <a:gd name="connsiteY3" fmla="*/ 514114 h 938260"/>
                  <a:gd name="connsiteX4" fmla="*/ 269401 w 4438488"/>
                  <a:gd name="connsiteY4" fmla="*/ 245654 h 938260"/>
                  <a:gd name="connsiteX5" fmla="*/ 4131685 w 4438488"/>
                  <a:gd name="connsiteY5" fmla="*/ 767 h 938260"/>
                  <a:gd name="connsiteX6" fmla="*/ 4437402 w 4438488"/>
                  <a:gd name="connsiteY6" fmla="*/ 238976 h 938260"/>
                  <a:gd name="connsiteX7" fmla="*/ 4405710 w 4438488"/>
                  <a:gd name="connsiteY7" fmla="*/ 522495 h 938260"/>
                  <a:gd name="connsiteX8" fmla="*/ 4134435 w 4438488"/>
                  <a:gd name="connsiteY8" fmla="*/ 729733 h 93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8488" h="938260">
                    <a:moveTo>
                      <a:pt x="4134435" y="729733"/>
                    </a:moveTo>
                    <a:lnTo>
                      <a:pt x="365326" y="937691"/>
                    </a:lnTo>
                    <a:cubicBezTo>
                      <a:pt x="221274" y="945614"/>
                      <a:pt x="93985" y="870052"/>
                      <a:pt x="66746" y="760901"/>
                    </a:cubicBezTo>
                    <a:lnTo>
                      <a:pt x="5262" y="514114"/>
                    </a:lnTo>
                    <a:cubicBezTo>
                      <a:pt x="-27477" y="382503"/>
                      <a:pt x="96408" y="256524"/>
                      <a:pt x="269401" y="245654"/>
                    </a:cubicBezTo>
                    <a:lnTo>
                      <a:pt x="4131685" y="767"/>
                    </a:lnTo>
                    <a:cubicBezTo>
                      <a:pt x="4307755" y="-10430"/>
                      <a:pt x="4452527" y="102520"/>
                      <a:pt x="4437402" y="238976"/>
                    </a:cubicBezTo>
                    <a:lnTo>
                      <a:pt x="4405710" y="522495"/>
                    </a:lnTo>
                    <a:cubicBezTo>
                      <a:pt x="4393073" y="633481"/>
                      <a:pt x="4277701" y="721810"/>
                      <a:pt x="4134435" y="729733"/>
                    </a:cubicBezTo>
                    <a:close/>
                  </a:path>
                </a:pathLst>
              </a:custGeom>
              <a:solidFill>
                <a:srgbClr val="D0CECE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0" name="Forma libre: forma 489">
                <a:extLst>
                  <a:ext uri="{FF2B5EF4-FFF2-40B4-BE49-F238E27FC236}">
                    <a16:creationId xmlns:a16="http://schemas.microsoft.com/office/drawing/2014/main" id="{7A215C13-89F7-312F-4A40-D24181C2B876}"/>
                  </a:ext>
                </a:extLst>
              </p:cNvPr>
              <p:cNvSpPr/>
              <p:nvPr/>
            </p:nvSpPr>
            <p:spPr>
              <a:xfrm>
                <a:off x="1424888" y="2824480"/>
                <a:ext cx="4444603" cy="875883"/>
              </a:xfrm>
              <a:custGeom>
                <a:avLst/>
                <a:gdLst>
                  <a:gd name="connsiteX0" fmla="*/ 4075916 w 4444603"/>
                  <a:gd name="connsiteY0" fmla="*/ 875467 h 875883"/>
                  <a:gd name="connsiteX1" fmla="*/ 304843 w 4444603"/>
                  <a:gd name="connsiteY1" fmla="*/ 697629 h 875883"/>
                  <a:gd name="connsiteX2" fmla="*/ 30818 w 4444603"/>
                  <a:gd name="connsiteY2" fmla="*/ 491373 h 875883"/>
                  <a:gd name="connsiteX3" fmla="*/ 1221 w 4444603"/>
                  <a:gd name="connsiteY3" fmla="*/ 240134 h 875883"/>
                  <a:gd name="connsiteX4" fmla="*/ 297902 w 4444603"/>
                  <a:gd name="connsiteY4" fmla="*/ 288 h 875883"/>
                  <a:gd name="connsiteX5" fmla="*/ 4166211 w 4444603"/>
                  <a:gd name="connsiteY5" fmla="*/ 150888 h 875883"/>
                  <a:gd name="connsiteX6" fmla="*/ 4439581 w 4444603"/>
                  <a:gd name="connsiteY6" fmla="*/ 418758 h 875883"/>
                  <a:gd name="connsiteX7" fmla="*/ 4371877 w 4444603"/>
                  <a:gd name="connsiteY7" fmla="*/ 697302 h 875883"/>
                  <a:gd name="connsiteX8" fmla="*/ 4075916 w 4444603"/>
                  <a:gd name="connsiteY8" fmla="*/ 875467 h 8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4603" h="875883">
                    <a:moveTo>
                      <a:pt x="4075916" y="875467"/>
                    </a:moveTo>
                    <a:lnTo>
                      <a:pt x="304843" y="697629"/>
                    </a:lnTo>
                    <a:cubicBezTo>
                      <a:pt x="160791" y="691081"/>
                      <a:pt x="43979" y="602751"/>
                      <a:pt x="30818" y="491373"/>
                    </a:cubicBezTo>
                    <a:lnTo>
                      <a:pt x="1221" y="240134"/>
                    </a:lnTo>
                    <a:cubicBezTo>
                      <a:pt x="-14559" y="106035"/>
                      <a:pt x="124647" y="-6456"/>
                      <a:pt x="297902" y="288"/>
                    </a:cubicBezTo>
                    <a:lnTo>
                      <a:pt x="4166211" y="150888"/>
                    </a:lnTo>
                    <a:cubicBezTo>
                      <a:pt x="4342543" y="157436"/>
                      <a:pt x="4472124" y="284725"/>
                      <a:pt x="4439581" y="418758"/>
                    </a:cubicBezTo>
                    <a:lnTo>
                      <a:pt x="4371877" y="697302"/>
                    </a:lnTo>
                    <a:cubicBezTo>
                      <a:pt x="4345424" y="806257"/>
                      <a:pt x="4219313" y="882211"/>
                      <a:pt x="4075916" y="875467"/>
                    </a:cubicBezTo>
                    <a:close/>
                  </a:path>
                </a:pathLst>
              </a:custGeom>
              <a:solidFill>
                <a:srgbClr val="174289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1" name="Forma libre: forma 490">
                <a:extLst>
                  <a:ext uri="{FF2B5EF4-FFF2-40B4-BE49-F238E27FC236}">
                    <a16:creationId xmlns:a16="http://schemas.microsoft.com/office/drawing/2014/main" id="{8F901FEC-78B9-27B2-7FEF-84AD27B5C1B4}"/>
                  </a:ext>
                </a:extLst>
              </p:cNvPr>
              <p:cNvSpPr/>
              <p:nvPr/>
            </p:nvSpPr>
            <p:spPr>
              <a:xfrm>
                <a:off x="1423103" y="2877453"/>
                <a:ext cx="4448167" cy="740452"/>
              </a:xfrm>
              <a:custGeom>
                <a:avLst/>
                <a:gdLst>
                  <a:gd name="connsiteX0" fmla="*/ 4111161 w 4448167"/>
                  <a:gd name="connsiteY0" fmla="*/ 727879 h 740452"/>
                  <a:gd name="connsiteX1" fmla="*/ 334915 w 4448167"/>
                  <a:gd name="connsiteY1" fmla="*/ 740451 h 740452"/>
                  <a:gd name="connsiteX2" fmla="*/ 48318 w 4448167"/>
                  <a:gd name="connsiteY2" fmla="*/ 548403 h 740452"/>
                  <a:gd name="connsiteX3" fmla="*/ 2876 w 4448167"/>
                  <a:gd name="connsiteY3" fmla="*/ 298998 h 740452"/>
                  <a:gd name="connsiteX4" fmla="*/ 283973 w 4448167"/>
                  <a:gd name="connsiteY4" fmla="*/ 44616 h 740452"/>
                  <a:gd name="connsiteX5" fmla="*/ 4155621 w 4448167"/>
                  <a:gd name="connsiteY5" fmla="*/ 25 h 740452"/>
                  <a:gd name="connsiteX6" fmla="*/ 4445426 w 4448167"/>
                  <a:gd name="connsiteY6" fmla="*/ 253687 h 740452"/>
                  <a:gd name="connsiteX7" fmla="*/ 4395401 w 4448167"/>
                  <a:gd name="connsiteY7" fmla="*/ 535243 h 740452"/>
                  <a:gd name="connsiteX8" fmla="*/ 4111161 w 4448167"/>
                  <a:gd name="connsiteY8" fmla="*/ 727879 h 74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8167" h="740452">
                    <a:moveTo>
                      <a:pt x="4111161" y="727879"/>
                    </a:moveTo>
                    <a:lnTo>
                      <a:pt x="334915" y="740451"/>
                    </a:lnTo>
                    <a:cubicBezTo>
                      <a:pt x="190863" y="740974"/>
                      <a:pt x="68419" y="658930"/>
                      <a:pt x="48318" y="548403"/>
                    </a:cubicBezTo>
                    <a:lnTo>
                      <a:pt x="2876" y="298998"/>
                    </a:lnTo>
                    <a:cubicBezTo>
                      <a:pt x="-21351" y="165947"/>
                      <a:pt x="110522" y="46580"/>
                      <a:pt x="283973" y="44616"/>
                    </a:cubicBezTo>
                    <a:lnTo>
                      <a:pt x="4155621" y="25"/>
                    </a:lnTo>
                    <a:cubicBezTo>
                      <a:pt x="4332411" y="-2004"/>
                      <a:pt x="4469457" y="118213"/>
                      <a:pt x="4445426" y="253687"/>
                    </a:cubicBezTo>
                    <a:lnTo>
                      <a:pt x="4395401" y="535243"/>
                    </a:lnTo>
                    <a:cubicBezTo>
                      <a:pt x="4375889" y="645245"/>
                      <a:pt x="4254689" y="727420"/>
                      <a:pt x="4111161" y="727879"/>
                    </a:cubicBezTo>
                    <a:close/>
                  </a:path>
                </a:pathLst>
              </a:custGeom>
              <a:solidFill>
                <a:srgbClr val="EBB522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492" name="Grupo 491">
              <a:extLst>
                <a:ext uri="{FF2B5EF4-FFF2-40B4-BE49-F238E27FC236}">
                  <a16:creationId xmlns:a16="http://schemas.microsoft.com/office/drawing/2014/main" id="{1FC4F768-5D7E-E04E-ED98-B961DEE95B97}"/>
                </a:ext>
              </a:extLst>
            </p:cNvPr>
            <p:cNvGrpSpPr/>
            <p:nvPr/>
          </p:nvGrpSpPr>
          <p:grpSpPr>
            <a:xfrm>
              <a:off x="6644984" y="2410363"/>
              <a:ext cx="4448115" cy="938260"/>
              <a:chOff x="7134223" y="2777382"/>
              <a:chExt cx="4448115" cy="938260"/>
            </a:xfrm>
          </p:grpSpPr>
          <p:sp>
            <p:nvSpPr>
              <p:cNvPr id="493" name="Forma libre: forma 492">
                <a:extLst>
                  <a:ext uri="{FF2B5EF4-FFF2-40B4-BE49-F238E27FC236}">
                    <a16:creationId xmlns:a16="http://schemas.microsoft.com/office/drawing/2014/main" id="{AF6C3B99-6341-A422-AA03-FD7692FF2AD0}"/>
                  </a:ext>
                </a:extLst>
              </p:cNvPr>
              <p:cNvSpPr/>
              <p:nvPr/>
            </p:nvSpPr>
            <p:spPr>
              <a:xfrm>
                <a:off x="7138778" y="2777382"/>
                <a:ext cx="4438487" cy="938260"/>
              </a:xfrm>
              <a:custGeom>
                <a:avLst/>
                <a:gdLst>
                  <a:gd name="connsiteX0" fmla="*/ 4134435 w 4438487"/>
                  <a:gd name="connsiteY0" fmla="*/ 729733 h 938260"/>
                  <a:gd name="connsiteX1" fmla="*/ 364998 w 4438487"/>
                  <a:gd name="connsiteY1" fmla="*/ 937691 h 938260"/>
                  <a:gd name="connsiteX2" fmla="*/ 66484 w 4438487"/>
                  <a:gd name="connsiteY2" fmla="*/ 760901 h 938260"/>
                  <a:gd name="connsiteX3" fmla="*/ 5262 w 4438487"/>
                  <a:gd name="connsiteY3" fmla="*/ 514114 h 938260"/>
                  <a:gd name="connsiteX4" fmla="*/ 269400 w 4438487"/>
                  <a:gd name="connsiteY4" fmla="*/ 245654 h 938260"/>
                  <a:gd name="connsiteX5" fmla="*/ 4131685 w 4438487"/>
                  <a:gd name="connsiteY5" fmla="*/ 767 h 938260"/>
                  <a:gd name="connsiteX6" fmla="*/ 4437401 w 4438487"/>
                  <a:gd name="connsiteY6" fmla="*/ 238976 h 938260"/>
                  <a:gd name="connsiteX7" fmla="*/ 4405710 w 4438487"/>
                  <a:gd name="connsiteY7" fmla="*/ 522495 h 938260"/>
                  <a:gd name="connsiteX8" fmla="*/ 4134435 w 4438487"/>
                  <a:gd name="connsiteY8" fmla="*/ 729733 h 93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8487" h="938260">
                    <a:moveTo>
                      <a:pt x="4134435" y="729733"/>
                    </a:moveTo>
                    <a:lnTo>
                      <a:pt x="364998" y="937691"/>
                    </a:lnTo>
                    <a:cubicBezTo>
                      <a:pt x="220947" y="945614"/>
                      <a:pt x="93722" y="870052"/>
                      <a:pt x="66484" y="760901"/>
                    </a:cubicBezTo>
                    <a:lnTo>
                      <a:pt x="5262" y="514114"/>
                    </a:lnTo>
                    <a:cubicBezTo>
                      <a:pt x="-27477" y="382503"/>
                      <a:pt x="96407" y="256524"/>
                      <a:pt x="269400" y="245654"/>
                    </a:cubicBezTo>
                    <a:lnTo>
                      <a:pt x="4131685" y="767"/>
                    </a:lnTo>
                    <a:cubicBezTo>
                      <a:pt x="4307755" y="-10430"/>
                      <a:pt x="4452527" y="102520"/>
                      <a:pt x="4437401" y="238976"/>
                    </a:cubicBezTo>
                    <a:lnTo>
                      <a:pt x="4405710" y="522495"/>
                    </a:lnTo>
                    <a:cubicBezTo>
                      <a:pt x="4393334" y="633481"/>
                      <a:pt x="4277635" y="721810"/>
                      <a:pt x="4134435" y="729733"/>
                    </a:cubicBezTo>
                    <a:close/>
                  </a:path>
                </a:pathLst>
              </a:custGeom>
              <a:solidFill>
                <a:srgbClr val="D0CECE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4" name="Forma libre: forma 493">
                <a:extLst>
                  <a:ext uri="{FF2B5EF4-FFF2-40B4-BE49-F238E27FC236}">
                    <a16:creationId xmlns:a16="http://schemas.microsoft.com/office/drawing/2014/main" id="{D6E8F3BA-6BD9-F948-0248-6BF2B0A49627}"/>
                  </a:ext>
                </a:extLst>
              </p:cNvPr>
              <p:cNvSpPr/>
              <p:nvPr/>
            </p:nvSpPr>
            <p:spPr>
              <a:xfrm>
                <a:off x="7135877" y="2824480"/>
                <a:ext cx="4444540" cy="875883"/>
              </a:xfrm>
              <a:custGeom>
                <a:avLst/>
                <a:gdLst>
                  <a:gd name="connsiteX0" fmla="*/ 4075786 w 4444540"/>
                  <a:gd name="connsiteY0" fmla="*/ 875467 h 875883"/>
                  <a:gd name="connsiteX1" fmla="*/ 304712 w 4444540"/>
                  <a:gd name="connsiteY1" fmla="*/ 697629 h 875883"/>
                  <a:gd name="connsiteX2" fmla="*/ 30687 w 4444540"/>
                  <a:gd name="connsiteY2" fmla="*/ 491373 h 875883"/>
                  <a:gd name="connsiteX3" fmla="*/ 1222 w 4444540"/>
                  <a:gd name="connsiteY3" fmla="*/ 240134 h 875883"/>
                  <a:gd name="connsiteX4" fmla="*/ 297903 w 4444540"/>
                  <a:gd name="connsiteY4" fmla="*/ 288 h 875883"/>
                  <a:gd name="connsiteX5" fmla="*/ 4166211 w 4444540"/>
                  <a:gd name="connsiteY5" fmla="*/ 150888 h 875883"/>
                  <a:gd name="connsiteX6" fmla="*/ 4439516 w 4444540"/>
                  <a:gd name="connsiteY6" fmla="*/ 418758 h 875883"/>
                  <a:gd name="connsiteX7" fmla="*/ 4371877 w 4444540"/>
                  <a:gd name="connsiteY7" fmla="*/ 697236 h 875883"/>
                  <a:gd name="connsiteX8" fmla="*/ 4075786 w 4444540"/>
                  <a:gd name="connsiteY8" fmla="*/ 875467 h 87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4540" h="875883">
                    <a:moveTo>
                      <a:pt x="4075786" y="875467"/>
                    </a:moveTo>
                    <a:lnTo>
                      <a:pt x="304712" y="697629"/>
                    </a:lnTo>
                    <a:cubicBezTo>
                      <a:pt x="160661" y="691081"/>
                      <a:pt x="43783" y="602751"/>
                      <a:pt x="30687" y="491373"/>
                    </a:cubicBezTo>
                    <a:lnTo>
                      <a:pt x="1222" y="240134"/>
                    </a:lnTo>
                    <a:cubicBezTo>
                      <a:pt x="-14558" y="106035"/>
                      <a:pt x="124582" y="-6456"/>
                      <a:pt x="297903" y="288"/>
                    </a:cubicBezTo>
                    <a:lnTo>
                      <a:pt x="4166211" y="150888"/>
                    </a:lnTo>
                    <a:cubicBezTo>
                      <a:pt x="4342543" y="157436"/>
                      <a:pt x="4472059" y="284725"/>
                      <a:pt x="4439516" y="418758"/>
                    </a:cubicBezTo>
                    <a:lnTo>
                      <a:pt x="4371877" y="697236"/>
                    </a:lnTo>
                    <a:cubicBezTo>
                      <a:pt x="4345228" y="806257"/>
                      <a:pt x="4219052" y="882211"/>
                      <a:pt x="4075786" y="875467"/>
                    </a:cubicBezTo>
                    <a:close/>
                  </a:path>
                </a:pathLst>
              </a:custGeom>
              <a:solidFill>
                <a:srgbClr val="174289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5" name="Forma libre: forma 494">
                <a:extLst>
                  <a:ext uri="{FF2B5EF4-FFF2-40B4-BE49-F238E27FC236}">
                    <a16:creationId xmlns:a16="http://schemas.microsoft.com/office/drawing/2014/main" id="{C1C0CBAB-A2B8-5266-AD13-B3477885A2EB}"/>
                  </a:ext>
                </a:extLst>
              </p:cNvPr>
              <p:cNvSpPr/>
              <p:nvPr/>
            </p:nvSpPr>
            <p:spPr>
              <a:xfrm>
                <a:off x="7134223" y="2877453"/>
                <a:ext cx="4448115" cy="740452"/>
              </a:xfrm>
              <a:custGeom>
                <a:avLst/>
                <a:gdLst>
                  <a:gd name="connsiteX0" fmla="*/ 4110834 w 4448115"/>
                  <a:gd name="connsiteY0" fmla="*/ 727879 h 740452"/>
                  <a:gd name="connsiteX1" fmla="*/ 334588 w 4448115"/>
                  <a:gd name="connsiteY1" fmla="*/ 740451 h 740452"/>
                  <a:gd name="connsiteX2" fmla="*/ 47990 w 4448115"/>
                  <a:gd name="connsiteY2" fmla="*/ 548403 h 740452"/>
                  <a:gd name="connsiteX3" fmla="*/ 2876 w 4448115"/>
                  <a:gd name="connsiteY3" fmla="*/ 298998 h 740452"/>
                  <a:gd name="connsiteX4" fmla="*/ 283908 w 4448115"/>
                  <a:gd name="connsiteY4" fmla="*/ 44616 h 740452"/>
                  <a:gd name="connsiteX5" fmla="*/ 4155620 w 4448115"/>
                  <a:gd name="connsiteY5" fmla="*/ 25 h 740452"/>
                  <a:gd name="connsiteX6" fmla="*/ 4445361 w 4448115"/>
                  <a:gd name="connsiteY6" fmla="*/ 253687 h 740452"/>
                  <a:gd name="connsiteX7" fmla="*/ 4395401 w 4448115"/>
                  <a:gd name="connsiteY7" fmla="*/ 535243 h 740452"/>
                  <a:gd name="connsiteX8" fmla="*/ 4110834 w 4448115"/>
                  <a:gd name="connsiteY8" fmla="*/ 727879 h 74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8115" h="740452">
                    <a:moveTo>
                      <a:pt x="4110834" y="727879"/>
                    </a:moveTo>
                    <a:lnTo>
                      <a:pt x="334588" y="740451"/>
                    </a:lnTo>
                    <a:cubicBezTo>
                      <a:pt x="190536" y="740974"/>
                      <a:pt x="68092" y="658930"/>
                      <a:pt x="47990" y="548403"/>
                    </a:cubicBezTo>
                    <a:lnTo>
                      <a:pt x="2876" y="298998"/>
                    </a:lnTo>
                    <a:cubicBezTo>
                      <a:pt x="-21351" y="165947"/>
                      <a:pt x="110521" y="46580"/>
                      <a:pt x="283908" y="44616"/>
                    </a:cubicBezTo>
                    <a:lnTo>
                      <a:pt x="4155620" y="25"/>
                    </a:lnTo>
                    <a:cubicBezTo>
                      <a:pt x="4332411" y="-2004"/>
                      <a:pt x="4469457" y="118213"/>
                      <a:pt x="4445361" y="253687"/>
                    </a:cubicBezTo>
                    <a:lnTo>
                      <a:pt x="4395401" y="535243"/>
                    </a:lnTo>
                    <a:cubicBezTo>
                      <a:pt x="4375562" y="645245"/>
                      <a:pt x="4254362" y="727420"/>
                      <a:pt x="4110834" y="727879"/>
                    </a:cubicBezTo>
                    <a:close/>
                  </a:path>
                </a:pathLst>
              </a:custGeom>
              <a:solidFill>
                <a:srgbClr val="93C036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496" name="Grupo 495">
            <a:extLst>
              <a:ext uri="{FF2B5EF4-FFF2-40B4-BE49-F238E27FC236}">
                <a16:creationId xmlns:a16="http://schemas.microsoft.com/office/drawing/2014/main" id="{D47665E6-D19F-20F5-33E9-9C7658524376}"/>
              </a:ext>
            </a:extLst>
          </p:cNvPr>
          <p:cNvGrpSpPr/>
          <p:nvPr/>
        </p:nvGrpSpPr>
        <p:grpSpPr>
          <a:xfrm>
            <a:off x="3867193" y="3741304"/>
            <a:ext cx="4457615" cy="938195"/>
            <a:chOff x="4270449" y="4032791"/>
            <a:chExt cx="4457615" cy="938195"/>
          </a:xfrm>
        </p:grpSpPr>
        <p:sp>
          <p:nvSpPr>
            <p:cNvPr id="497" name="Forma libre: forma 496">
              <a:extLst>
                <a:ext uri="{FF2B5EF4-FFF2-40B4-BE49-F238E27FC236}">
                  <a16:creationId xmlns:a16="http://schemas.microsoft.com/office/drawing/2014/main" id="{E31C977E-3AA7-60AB-C642-27A5A9C80CB1}"/>
                </a:ext>
              </a:extLst>
            </p:cNvPr>
            <p:cNvSpPr/>
            <p:nvPr/>
          </p:nvSpPr>
          <p:spPr>
            <a:xfrm>
              <a:off x="4270449" y="4032791"/>
              <a:ext cx="4438488" cy="938195"/>
            </a:xfrm>
            <a:custGeom>
              <a:avLst/>
              <a:gdLst>
                <a:gd name="connsiteX0" fmla="*/ 4134500 w 4438488"/>
                <a:gd name="connsiteY0" fmla="*/ 729668 h 938195"/>
                <a:gd name="connsiteX1" fmla="*/ 365391 w 4438488"/>
                <a:gd name="connsiteY1" fmla="*/ 937626 h 938195"/>
                <a:gd name="connsiteX2" fmla="*/ 66812 w 4438488"/>
                <a:gd name="connsiteY2" fmla="*/ 760835 h 938195"/>
                <a:gd name="connsiteX3" fmla="*/ 5262 w 4438488"/>
                <a:gd name="connsiteY3" fmla="*/ 514114 h 938195"/>
                <a:gd name="connsiteX4" fmla="*/ 269401 w 4438488"/>
                <a:gd name="connsiteY4" fmla="*/ 245654 h 938195"/>
                <a:gd name="connsiteX5" fmla="*/ 4131685 w 4438488"/>
                <a:gd name="connsiteY5" fmla="*/ 767 h 938195"/>
                <a:gd name="connsiteX6" fmla="*/ 4437402 w 4438488"/>
                <a:gd name="connsiteY6" fmla="*/ 238976 h 938195"/>
                <a:gd name="connsiteX7" fmla="*/ 4405711 w 4438488"/>
                <a:gd name="connsiteY7" fmla="*/ 522495 h 938195"/>
                <a:gd name="connsiteX8" fmla="*/ 4134500 w 4438488"/>
                <a:gd name="connsiteY8" fmla="*/ 729668 h 93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488" h="938195">
                  <a:moveTo>
                    <a:pt x="4134500" y="729668"/>
                  </a:moveTo>
                  <a:lnTo>
                    <a:pt x="365391" y="937626"/>
                  </a:lnTo>
                  <a:cubicBezTo>
                    <a:pt x="221340" y="945549"/>
                    <a:pt x="94051" y="870053"/>
                    <a:pt x="66812" y="760835"/>
                  </a:cubicBezTo>
                  <a:lnTo>
                    <a:pt x="5262" y="514114"/>
                  </a:lnTo>
                  <a:cubicBezTo>
                    <a:pt x="-27477" y="382503"/>
                    <a:pt x="96408" y="256524"/>
                    <a:pt x="269401" y="245654"/>
                  </a:cubicBezTo>
                  <a:lnTo>
                    <a:pt x="4131685" y="767"/>
                  </a:lnTo>
                  <a:cubicBezTo>
                    <a:pt x="4307755" y="-10430"/>
                    <a:pt x="4452527" y="102520"/>
                    <a:pt x="4437402" y="238976"/>
                  </a:cubicBezTo>
                  <a:lnTo>
                    <a:pt x="4405711" y="522495"/>
                  </a:lnTo>
                  <a:cubicBezTo>
                    <a:pt x="4393401" y="633742"/>
                    <a:pt x="4277766" y="721745"/>
                    <a:pt x="4134500" y="729668"/>
                  </a:cubicBezTo>
                  <a:close/>
                </a:path>
              </a:pathLst>
            </a:custGeom>
            <a:solidFill>
              <a:srgbClr val="D0CECE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8" name="Forma libre: forma 497">
              <a:extLst>
                <a:ext uri="{FF2B5EF4-FFF2-40B4-BE49-F238E27FC236}">
                  <a16:creationId xmlns:a16="http://schemas.microsoft.com/office/drawing/2014/main" id="{969B8412-716F-EA8F-62A6-C6441F37011C}"/>
                </a:ext>
              </a:extLst>
            </p:cNvPr>
            <p:cNvSpPr/>
            <p:nvPr/>
          </p:nvSpPr>
          <p:spPr>
            <a:xfrm>
              <a:off x="4283461" y="4079824"/>
              <a:ext cx="4444603" cy="875882"/>
            </a:xfrm>
            <a:custGeom>
              <a:avLst/>
              <a:gdLst>
                <a:gd name="connsiteX0" fmla="*/ 4075917 w 4444603"/>
                <a:gd name="connsiteY0" fmla="*/ 875467 h 875882"/>
                <a:gd name="connsiteX1" fmla="*/ 304843 w 4444603"/>
                <a:gd name="connsiteY1" fmla="*/ 697629 h 875882"/>
                <a:gd name="connsiteX2" fmla="*/ 30818 w 4444603"/>
                <a:gd name="connsiteY2" fmla="*/ 491439 h 875882"/>
                <a:gd name="connsiteX3" fmla="*/ 1221 w 4444603"/>
                <a:gd name="connsiteY3" fmla="*/ 240134 h 875882"/>
                <a:gd name="connsiteX4" fmla="*/ 297902 w 4444603"/>
                <a:gd name="connsiteY4" fmla="*/ 288 h 875882"/>
                <a:gd name="connsiteX5" fmla="*/ 4166210 w 4444603"/>
                <a:gd name="connsiteY5" fmla="*/ 150888 h 875882"/>
                <a:gd name="connsiteX6" fmla="*/ 4439581 w 4444603"/>
                <a:gd name="connsiteY6" fmla="*/ 418758 h 875882"/>
                <a:gd name="connsiteX7" fmla="*/ 4371877 w 4444603"/>
                <a:gd name="connsiteY7" fmla="*/ 697236 h 875882"/>
                <a:gd name="connsiteX8" fmla="*/ 4075917 w 4444603"/>
                <a:gd name="connsiteY8" fmla="*/ 875467 h 87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4603" h="875882">
                  <a:moveTo>
                    <a:pt x="4075917" y="875467"/>
                  </a:moveTo>
                  <a:lnTo>
                    <a:pt x="304843" y="697629"/>
                  </a:lnTo>
                  <a:cubicBezTo>
                    <a:pt x="160791" y="691081"/>
                    <a:pt x="43979" y="602751"/>
                    <a:pt x="30818" y="491439"/>
                  </a:cubicBezTo>
                  <a:lnTo>
                    <a:pt x="1221" y="240134"/>
                  </a:lnTo>
                  <a:cubicBezTo>
                    <a:pt x="-14559" y="106035"/>
                    <a:pt x="124647" y="-6456"/>
                    <a:pt x="297902" y="288"/>
                  </a:cubicBezTo>
                  <a:lnTo>
                    <a:pt x="4166210" y="150888"/>
                  </a:lnTo>
                  <a:cubicBezTo>
                    <a:pt x="4342543" y="157436"/>
                    <a:pt x="4472124" y="284725"/>
                    <a:pt x="4439581" y="418758"/>
                  </a:cubicBezTo>
                  <a:lnTo>
                    <a:pt x="4371877" y="697236"/>
                  </a:lnTo>
                  <a:cubicBezTo>
                    <a:pt x="4345424" y="806257"/>
                    <a:pt x="4219248" y="882211"/>
                    <a:pt x="4075917" y="875467"/>
                  </a:cubicBezTo>
                  <a:close/>
                </a:path>
              </a:pathLst>
            </a:custGeom>
            <a:solidFill>
              <a:srgbClr val="174289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9" name="Forma libre: forma 498">
              <a:extLst>
                <a:ext uri="{FF2B5EF4-FFF2-40B4-BE49-F238E27FC236}">
                  <a16:creationId xmlns:a16="http://schemas.microsoft.com/office/drawing/2014/main" id="{5E27C712-8646-5396-AA36-EC62192B28A4}"/>
                </a:ext>
              </a:extLst>
            </p:cNvPr>
            <p:cNvSpPr/>
            <p:nvPr/>
          </p:nvSpPr>
          <p:spPr>
            <a:xfrm>
              <a:off x="4275193" y="4132797"/>
              <a:ext cx="4448167" cy="740453"/>
            </a:xfrm>
            <a:custGeom>
              <a:avLst/>
              <a:gdLst>
                <a:gd name="connsiteX0" fmla="*/ 4111161 w 4448167"/>
                <a:gd name="connsiteY0" fmla="*/ 727944 h 740453"/>
                <a:gd name="connsiteX1" fmla="*/ 334915 w 4448167"/>
                <a:gd name="connsiteY1" fmla="*/ 740451 h 740453"/>
                <a:gd name="connsiteX2" fmla="*/ 48318 w 4448167"/>
                <a:gd name="connsiteY2" fmla="*/ 548404 h 740453"/>
                <a:gd name="connsiteX3" fmla="*/ 2876 w 4448167"/>
                <a:gd name="connsiteY3" fmla="*/ 298998 h 740453"/>
                <a:gd name="connsiteX4" fmla="*/ 283973 w 4448167"/>
                <a:gd name="connsiteY4" fmla="*/ 44616 h 740453"/>
                <a:gd name="connsiteX5" fmla="*/ 4155620 w 4448167"/>
                <a:gd name="connsiteY5" fmla="*/ 25 h 740453"/>
                <a:gd name="connsiteX6" fmla="*/ 4445426 w 4448167"/>
                <a:gd name="connsiteY6" fmla="*/ 253687 h 740453"/>
                <a:gd name="connsiteX7" fmla="*/ 4395401 w 4448167"/>
                <a:gd name="connsiteY7" fmla="*/ 535242 h 740453"/>
                <a:gd name="connsiteX8" fmla="*/ 4111161 w 4448167"/>
                <a:gd name="connsiteY8" fmla="*/ 727944 h 7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167" h="740453">
                  <a:moveTo>
                    <a:pt x="4111161" y="727944"/>
                  </a:moveTo>
                  <a:lnTo>
                    <a:pt x="334915" y="740451"/>
                  </a:lnTo>
                  <a:cubicBezTo>
                    <a:pt x="190863" y="740975"/>
                    <a:pt x="68420" y="658930"/>
                    <a:pt x="48318" y="548404"/>
                  </a:cubicBezTo>
                  <a:lnTo>
                    <a:pt x="2876" y="298998"/>
                  </a:lnTo>
                  <a:cubicBezTo>
                    <a:pt x="-21351" y="165947"/>
                    <a:pt x="110522" y="46580"/>
                    <a:pt x="283973" y="44616"/>
                  </a:cubicBezTo>
                  <a:lnTo>
                    <a:pt x="4155620" y="25"/>
                  </a:lnTo>
                  <a:cubicBezTo>
                    <a:pt x="4332411" y="-2004"/>
                    <a:pt x="4469457" y="117886"/>
                    <a:pt x="4445426" y="253687"/>
                  </a:cubicBezTo>
                  <a:lnTo>
                    <a:pt x="4395401" y="535242"/>
                  </a:lnTo>
                  <a:cubicBezTo>
                    <a:pt x="4375889" y="645049"/>
                    <a:pt x="4254689" y="727421"/>
                    <a:pt x="4111161" y="727944"/>
                  </a:cubicBezTo>
                  <a:close/>
                </a:path>
              </a:pathLst>
            </a:custGeom>
            <a:solidFill>
              <a:srgbClr val="E94E88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7373028-2B16-0209-ABE9-E3D786B4DD43}"/>
              </a:ext>
            </a:extLst>
          </p:cNvPr>
          <p:cNvSpPr txBox="1"/>
          <p:nvPr/>
        </p:nvSpPr>
        <p:spPr>
          <a:xfrm>
            <a:off x="1741182" y="1497394"/>
            <a:ext cx="87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Medium" pitchFamily="50" charset="0"/>
              </a:rPr>
              <a:t>Se realizará a nivel nacional, trabajando junto a:</a:t>
            </a:r>
            <a:endParaRPr lang="es-PE" sz="28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F45674-50A7-9F1A-3387-23A1926B7D46}"/>
              </a:ext>
            </a:extLst>
          </p:cNvPr>
          <p:cNvSpPr txBox="1"/>
          <p:nvPr/>
        </p:nvSpPr>
        <p:spPr>
          <a:xfrm>
            <a:off x="577046" y="2638725"/>
            <a:ext cx="475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4C95"/>
                </a:solidFill>
                <a:latin typeface="Gotham Rounded Bold" panose="02000000000000000000" pitchFamily="50" charset="0"/>
              </a:rPr>
              <a:t>Instituciones educativas</a:t>
            </a:r>
            <a:endParaRPr lang="es-PE" sz="24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D1DA59-E15D-4D2F-0A8E-73FB7B0F3950}"/>
              </a:ext>
            </a:extLst>
          </p:cNvPr>
          <p:cNvSpPr txBox="1"/>
          <p:nvPr/>
        </p:nvSpPr>
        <p:spPr>
          <a:xfrm>
            <a:off x="6857079" y="2652899"/>
            <a:ext cx="475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4C95"/>
                </a:solidFill>
                <a:latin typeface="Gotham Rounded Bold" panose="02000000000000000000" pitchFamily="50" charset="0"/>
              </a:rPr>
              <a:t>UGEL</a:t>
            </a:r>
            <a:endParaRPr lang="es-PE" sz="24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937FFA-427E-7B60-AFED-F3D0FA2AA15A}"/>
              </a:ext>
            </a:extLst>
          </p:cNvPr>
          <p:cNvSpPr txBox="1"/>
          <p:nvPr/>
        </p:nvSpPr>
        <p:spPr>
          <a:xfrm>
            <a:off x="3709203" y="3991078"/>
            <a:ext cx="475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Gotham Rounded Bold" panose="02000000000000000000" pitchFamily="50" charset="0"/>
              </a:rPr>
              <a:t>DRE/GRE</a:t>
            </a:r>
            <a:endParaRPr lang="es-PE" sz="2400" dirty="0">
              <a:solidFill>
                <a:schemeClr val="bg1">
                  <a:lumMod val="95000"/>
                </a:schemeClr>
              </a:solidFill>
              <a:latin typeface="Gotham Rounded Bold" panose="02000000000000000000" pitchFamily="50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8EEEC94-D969-B994-7FAC-A2BBDBB75801}"/>
              </a:ext>
            </a:extLst>
          </p:cNvPr>
          <p:cNvGrpSpPr/>
          <p:nvPr/>
        </p:nvGrpSpPr>
        <p:grpSpPr>
          <a:xfrm>
            <a:off x="7666" y="156915"/>
            <a:ext cx="1733516" cy="1436048"/>
            <a:chOff x="153065" y="188291"/>
            <a:chExt cx="1733516" cy="1436048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960AEED-1F63-7CE5-DFC9-FB7A280BC3CD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55549AC-3985-565C-86E1-67E7376AB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28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9BD018D0-098A-0978-E170-A9D4D6CF0840}"/>
              </a:ext>
            </a:extLst>
          </p:cNvPr>
          <p:cNvSpPr/>
          <p:nvPr/>
        </p:nvSpPr>
        <p:spPr>
          <a:xfrm>
            <a:off x="1997741" y="1124197"/>
            <a:ext cx="3529480" cy="849086"/>
          </a:xfrm>
          <a:custGeom>
            <a:avLst/>
            <a:gdLst>
              <a:gd name="connsiteX0" fmla="*/ 3343351 w 3624566"/>
              <a:gd name="connsiteY0" fmla="*/ 1512019 h 1566607"/>
              <a:gd name="connsiteX1" fmla="*/ 233688 w 3624566"/>
              <a:gd name="connsiteY1" fmla="*/ 1566300 h 1566607"/>
              <a:gd name="connsiteX2" fmla="*/ 15722 w 3624566"/>
              <a:gd name="connsiteY2" fmla="*/ 1355787 h 1566607"/>
              <a:gd name="connsiteX3" fmla="*/ -28 w 3624566"/>
              <a:gd name="connsiteY3" fmla="*/ 453621 h 1566607"/>
              <a:gd name="connsiteX4" fmla="*/ 198462 w 3624566"/>
              <a:gd name="connsiteY4" fmla="*/ 236218 h 1566607"/>
              <a:gd name="connsiteX5" fmla="*/ 3394467 w 3624566"/>
              <a:gd name="connsiteY5" fmla="*/ 323 h 1566607"/>
              <a:gd name="connsiteX6" fmla="*/ 3623921 w 3624566"/>
              <a:gd name="connsiteY6" fmla="*/ 198032 h 1566607"/>
              <a:gd name="connsiteX7" fmla="*/ 3624034 w 3624566"/>
              <a:gd name="connsiteY7" fmla="*/ 228132 h 1566607"/>
              <a:gd name="connsiteX8" fmla="*/ 3553722 w 3624566"/>
              <a:gd name="connsiteY8" fmla="*/ 1311913 h 1566607"/>
              <a:gd name="connsiteX9" fmla="*/ 3343351 w 3624566"/>
              <a:gd name="connsiteY9" fmla="*/ 1512019 h 156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4566" h="1566607">
                <a:moveTo>
                  <a:pt x="3343351" y="1512019"/>
                </a:moveTo>
                <a:lnTo>
                  <a:pt x="233688" y="1566300"/>
                </a:lnTo>
                <a:cubicBezTo>
                  <a:pt x="115375" y="1568338"/>
                  <a:pt x="17803" y="1474100"/>
                  <a:pt x="15722" y="1355787"/>
                </a:cubicBezTo>
                <a:lnTo>
                  <a:pt x="-28" y="453621"/>
                </a:lnTo>
                <a:cubicBezTo>
                  <a:pt x="-1975" y="339984"/>
                  <a:pt x="85120" y="244592"/>
                  <a:pt x="198462" y="236218"/>
                </a:cubicBezTo>
                <a:lnTo>
                  <a:pt x="3394467" y="323"/>
                </a:lnTo>
                <a:cubicBezTo>
                  <a:pt x="3512422" y="-8444"/>
                  <a:pt x="3615153" y="80078"/>
                  <a:pt x="3623921" y="198032"/>
                </a:cubicBezTo>
                <a:cubicBezTo>
                  <a:pt x="3624660" y="208052"/>
                  <a:pt x="3624702" y="218106"/>
                  <a:pt x="3624034" y="228132"/>
                </a:cubicBezTo>
                <a:lnTo>
                  <a:pt x="3553722" y="1311913"/>
                </a:lnTo>
                <a:cubicBezTo>
                  <a:pt x="3546382" y="1423209"/>
                  <a:pt x="3454872" y="1510247"/>
                  <a:pt x="3343351" y="1512019"/>
                </a:cubicBezTo>
                <a:close/>
              </a:path>
            </a:pathLst>
          </a:custGeom>
          <a:solidFill>
            <a:srgbClr val="E51852"/>
          </a:solidFill>
          <a:ln w="7031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00C04464-989E-3893-F81B-E8F06EF59EB9}"/>
              </a:ext>
            </a:extLst>
          </p:cNvPr>
          <p:cNvSpPr/>
          <p:nvPr/>
        </p:nvSpPr>
        <p:spPr>
          <a:xfrm>
            <a:off x="882971" y="767526"/>
            <a:ext cx="212491" cy="212491"/>
          </a:xfrm>
          <a:custGeom>
            <a:avLst/>
            <a:gdLst>
              <a:gd name="connsiteX0" fmla="*/ 278996 w 278995"/>
              <a:gd name="connsiteY0" fmla="*/ 139498 h 278995"/>
              <a:gd name="connsiteX1" fmla="*/ 139498 w 278995"/>
              <a:gd name="connsiteY1" fmla="*/ 278996 h 278995"/>
              <a:gd name="connsiteX2" fmla="*/ 0 w 278995"/>
              <a:gd name="connsiteY2" fmla="*/ 139498 h 278995"/>
              <a:gd name="connsiteX3" fmla="*/ 139498 w 278995"/>
              <a:gd name="connsiteY3" fmla="*/ 0 h 278995"/>
              <a:gd name="connsiteX4" fmla="*/ 278996 w 278995"/>
              <a:gd name="connsiteY4" fmla="*/ 139498 h 2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95" h="278995">
                <a:moveTo>
                  <a:pt x="278996" y="139498"/>
                </a:moveTo>
                <a:cubicBezTo>
                  <a:pt x="278996" y="216541"/>
                  <a:pt x="216540" y="278996"/>
                  <a:pt x="139498" y="278996"/>
                </a:cubicBezTo>
                <a:cubicBezTo>
                  <a:pt x="62455" y="278996"/>
                  <a:pt x="0" y="216541"/>
                  <a:pt x="0" y="139498"/>
                </a:cubicBezTo>
                <a:cubicBezTo>
                  <a:pt x="0" y="62455"/>
                  <a:pt x="62455" y="0"/>
                  <a:pt x="139498" y="0"/>
                </a:cubicBezTo>
                <a:cubicBezTo>
                  <a:pt x="216540" y="0"/>
                  <a:pt x="278996" y="62455"/>
                  <a:pt x="278996" y="139498"/>
                </a:cubicBezTo>
                <a:close/>
              </a:path>
            </a:pathLst>
          </a:custGeom>
          <a:noFill/>
          <a:ln w="36421" cap="flat">
            <a:solidFill>
              <a:srgbClr val="004F97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3DAEC0D-4B4B-0DEF-42D3-D2C34061CFCB}"/>
              </a:ext>
            </a:extLst>
          </p:cNvPr>
          <p:cNvSpPr/>
          <p:nvPr/>
        </p:nvSpPr>
        <p:spPr>
          <a:xfrm>
            <a:off x="10811670" y="5357250"/>
            <a:ext cx="212491" cy="212491"/>
          </a:xfrm>
          <a:custGeom>
            <a:avLst/>
            <a:gdLst>
              <a:gd name="connsiteX0" fmla="*/ 278995 w 278995"/>
              <a:gd name="connsiteY0" fmla="*/ 139498 h 278995"/>
              <a:gd name="connsiteX1" fmla="*/ 139498 w 278995"/>
              <a:gd name="connsiteY1" fmla="*/ 278996 h 278995"/>
              <a:gd name="connsiteX2" fmla="*/ 0 w 278995"/>
              <a:gd name="connsiteY2" fmla="*/ 139498 h 278995"/>
              <a:gd name="connsiteX3" fmla="*/ 139498 w 278995"/>
              <a:gd name="connsiteY3" fmla="*/ 0 h 278995"/>
              <a:gd name="connsiteX4" fmla="*/ 278995 w 278995"/>
              <a:gd name="connsiteY4" fmla="*/ 139498 h 2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95" h="278995">
                <a:moveTo>
                  <a:pt x="278995" y="139498"/>
                </a:moveTo>
                <a:cubicBezTo>
                  <a:pt x="278995" y="216540"/>
                  <a:pt x="216540" y="278996"/>
                  <a:pt x="139498" y="278996"/>
                </a:cubicBezTo>
                <a:cubicBezTo>
                  <a:pt x="62456" y="278996"/>
                  <a:pt x="0" y="216540"/>
                  <a:pt x="0" y="139498"/>
                </a:cubicBezTo>
                <a:cubicBezTo>
                  <a:pt x="0" y="62455"/>
                  <a:pt x="62456" y="0"/>
                  <a:pt x="139498" y="0"/>
                </a:cubicBezTo>
                <a:cubicBezTo>
                  <a:pt x="216540" y="0"/>
                  <a:pt x="278995" y="62455"/>
                  <a:pt x="278995" y="139498"/>
                </a:cubicBezTo>
                <a:close/>
              </a:path>
            </a:pathLst>
          </a:custGeom>
          <a:noFill/>
          <a:ln w="36421" cap="flat">
            <a:solidFill>
              <a:srgbClr val="004F97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B451B3B-E6CD-0995-71A4-9C96375C05F9}"/>
              </a:ext>
            </a:extLst>
          </p:cNvPr>
          <p:cNvGrpSpPr/>
          <p:nvPr/>
        </p:nvGrpSpPr>
        <p:grpSpPr>
          <a:xfrm>
            <a:off x="587390" y="4722132"/>
            <a:ext cx="194059" cy="782707"/>
            <a:chOff x="15890" y="5685518"/>
            <a:chExt cx="194059" cy="78270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5AE3B54-222E-3289-1551-8BDCB85674AD}"/>
                </a:ext>
              </a:extLst>
            </p:cNvPr>
            <p:cNvSpPr/>
            <p:nvPr/>
          </p:nvSpPr>
          <p:spPr>
            <a:xfrm>
              <a:off x="15890" y="6274166"/>
              <a:ext cx="194059" cy="194059"/>
            </a:xfrm>
            <a:custGeom>
              <a:avLst/>
              <a:gdLst>
                <a:gd name="connsiteX0" fmla="*/ 194060 w 194059"/>
                <a:gd name="connsiteY0" fmla="*/ 97030 h 194059"/>
                <a:gd name="connsiteX1" fmla="*/ 97030 w 194059"/>
                <a:gd name="connsiteY1" fmla="*/ 194060 h 194059"/>
                <a:gd name="connsiteX2" fmla="*/ 0 w 194059"/>
                <a:gd name="connsiteY2" fmla="*/ 97030 h 194059"/>
                <a:gd name="connsiteX3" fmla="*/ 97030 w 194059"/>
                <a:gd name="connsiteY3" fmla="*/ 0 h 194059"/>
                <a:gd name="connsiteX4" fmla="*/ 194060 w 194059"/>
                <a:gd name="connsiteY4" fmla="*/ 97030 h 19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59" h="194059">
                  <a:moveTo>
                    <a:pt x="194060" y="97030"/>
                  </a:moveTo>
                  <a:cubicBezTo>
                    <a:pt x="194060" y="150618"/>
                    <a:pt x="150618" y="194060"/>
                    <a:pt x="97030" y="194060"/>
                  </a:cubicBezTo>
                  <a:cubicBezTo>
                    <a:pt x="43442" y="194060"/>
                    <a:pt x="0" y="150618"/>
                    <a:pt x="0" y="97030"/>
                  </a:cubicBezTo>
                  <a:cubicBezTo>
                    <a:pt x="0" y="43442"/>
                    <a:pt x="43442" y="0"/>
                    <a:pt x="97030" y="0"/>
                  </a:cubicBezTo>
                  <a:cubicBezTo>
                    <a:pt x="150618" y="0"/>
                    <a:pt x="194060" y="43442"/>
                    <a:pt x="194060" y="97030"/>
                  </a:cubicBezTo>
                  <a:close/>
                </a:path>
              </a:pathLst>
            </a:custGeom>
            <a:solidFill>
              <a:srgbClr val="93C036"/>
            </a:solidFill>
            <a:ln w="7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8F85DA0E-15C4-13FD-40EE-1ABC006D7655}"/>
                </a:ext>
              </a:extLst>
            </p:cNvPr>
            <p:cNvSpPr/>
            <p:nvPr/>
          </p:nvSpPr>
          <p:spPr>
            <a:xfrm>
              <a:off x="15890" y="5979842"/>
              <a:ext cx="194059" cy="194059"/>
            </a:xfrm>
            <a:custGeom>
              <a:avLst/>
              <a:gdLst>
                <a:gd name="connsiteX0" fmla="*/ 194060 w 194059"/>
                <a:gd name="connsiteY0" fmla="*/ 97030 h 194059"/>
                <a:gd name="connsiteX1" fmla="*/ 97030 w 194059"/>
                <a:gd name="connsiteY1" fmla="*/ 194059 h 194059"/>
                <a:gd name="connsiteX2" fmla="*/ 0 w 194059"/>
                <a:gd name="connsiteY2" fmla="*/ 97030 h 194059"/>
                <a:gd name="connsiteX3" fmla="*/ 97030 w 194059"/>
                <a:gd name="connsiteY3" fmla="*/ 0 h 194059"/>
                <a:gd name="connsiteX4" fmla="*/ 194060 w 194059"/>
                <a:gd name="connsiteY4" fmla="*/ 97030 h 19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59" h="194059">
                  <a:moveTo>
                    <a:pt x="194060" y="97030"/>
                  </a:moveTo>
                  <a:cubicBezTo>
                    <a:pt x="194060" y="150618"/>
                    <a:pt x="150618" y="194059"/>
                    <a:pt x="97030" y="194059"/>
                  </a:cubicBezTo>
                  <a:cubicBezTo>
                    <a:pt x="43442" y="194059"/>
                    <a:pt x="0" y="150618"/>
                    <a:pt x="0" y="97030"/>
                  </a:cubicBezTo>
                  <a:cubicBezTo>
                    <a:pt x="0" y="43442"/>
                    <a:pt x="43442" y="0"/>
                    <a:pt x="97030" y="0"/>
                  </a:cubicBezTo>
                  <a:cubicBezTo>
                    <a:pt x="150618" y="0"/>
                    <a:pt x="194060" y="43442"/>
                    <a:pt x="194060" y="97030"/>
                  </a:cubicBezTo>
                  <a:close/>
                </a:path>
              </a:pathLst>
            </a:custGeom>
            <a:noFill/>
            <a:ln w="31781" cap="flat">
              <a:solidFill>
                <a:srgbClr val="93C03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CCF1BD5-040A-0A40-188A-42B9E57868DE}"/>
                </a:ext>
              </a:extLst>
            </p:cNvPr>
            <p:cNvSpPr/>
            <p:nvPr/>
          </p:nvSpPr>
          <p:spPr>
            <a:xfrm>
              <a:off x="15890" y="5685518"/>
              <a:ext cx="194059" cy="194059"/>
            </a:xfrm>
            <a:custGeom>
              <a:avLst/>
              <a:gdLst>
                <a:gd name="connsiteX0" fmla="*/ 194060 w 194059"/>
                <a:gd name="connsiteY0" fmla="*/ 97030 h 194059"/>
                <a:gd name="connsiteX1" fmla="*/ 97030 w 194059"/>
                <a:gd name="connsiteY1" fmla="*/ 194059 h 194059"/>
                <a:gd name="connsiteX2" fmla="*/ 0 w 194059"/>
                <a:gd name="connsiteY2" fmla="*/ 97030 h 194059"/>
                <a:gd name="connsiteX3" fmla="*/ 97030 w 194059"/>
                <a:gd name="connsiteY3" fmla="*/ 0 h 194059"/>
                <a:gd name="connsiteX4" fmla="*/ 194060 w 194059"/>
                <a:gd name="connsiteY4" fmla="*/ 97030 h 19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59" h="194059">
                  <a:moveTo>
                    <a:pt x="194060" y="97030"/>
                  </a:moveTo>
                  <a:cubicBezTo>
                    <a:pt x="194060" y="150618"/>
                    <a:pt x="150618" y="194059"/>
                    <a:pt x="97030" y="194059"/>
                  </a:cubicBezTo>
                  <a:cubicBezTo>
                    <a:pt x="43442" y="194059"/>
                    <a:pt x="0" y="150618"/>
                    <a:pt x="0" y="97030"/>
                  </a:cubicBezTo>
                  <a:cubicBezTo>
                    <a:pt x="0" y="43442"/>
                    <a:pt x="43442" y="0"/>
                    <a:pt x="97030" y="0"/>
                  </a:cubicBezTo>
                  <a:cubicBezTo>
                    <a:pt x="150618" y="0"/>
                    <a:pt x="194060" y="43442"/>
                    <a:pt x="194060" y="97030"/>
                  </a:cubicBezTo>
                  <a:close/>
                </a:path>
              </a:pathLst>
            </a:custGeom>
            <a:solidFill>
              <a:srgbClr val="93C036"/>
            </a:solidFill>
            <a:ln w="7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51A3E02-63B0-6E83-5E3A-AA89E67B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533" y="0"/>
            <a:ext cx="3636631" cy="19600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3401E8E-FCF9-18E2-A1A9-03C2779B6972}"/>
              </a:ext>
            </a:extLst>
          </p:cNvPr>
          <p:cNvSpPr txBox="1"/>
          <p:nvPr/>
        </p:nvSpPr>
        <p:spPr>
          <a:xfrm>
            <a:off x="2104812" y="1308614"/>
            <a:ext cx="325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Gotham Rounded Bold" panose="02000000000000000000" pitchFamily="50" charset="0"/>
              </a:rPr>
              <a:t>Está dirigido a</a:t>
            </a:r>
            <a:endParaRPr lang="es-PE" sz="3200" dirty="0">
              <a:solidFill>
                <a:schemeClr val="bg1">
                  <a:lumMod val="95000"/>
                </a:schemeClr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36417F-3D90-6285-2EC6-F47726DA0EA9}"/>
              </a:ext>
            </a:extLst>
          </p:cNvPr>
          <p:cNvSpPr txBox="1"/>
          <p:nvPr/>
        </p:nvSpPr>
        <p:spPr>
          <a:xfrm>
            <a:off x="2154689" y="2320027"/>
            <a:ext cx="8189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4C95"/>
                </a:solidFill>
                <a:latin typeface="Gotham Rounded Medium" pitchFamily="50" charset="0"/>
              </a:rPr>
              <a:t>Estudiantes que pertenezcan a un Club de Ciencia y Tecnología, registrados en el Sistema de Gestión de Clubes de Ciencia y Tecnología – SIGECCYT, hasta diciembre del 2022.</a:t>
            </a:r>
          </a:p>
          <a:p>
            <a:endParaRPr lang="es-ES" sz="2400" dirty="0">
              <a:solidFill>
                <a:srgbClr val="004C95"/>
              </a:solidFill>
              <a:latin typeface="Gotham Rounded Medium" pitchFamily="50" charset="0"/>
            </a:endParaRPr>
          </a:p>
          <a:p>
            <a:r>
              <a:rPr lang="es-ES" sz="2400" dirty="0">
                <a:solidFill>
                  <a:srgbClr val="004C95"/>
                </a:solidFill>
                <a:latin typeface="Gotham Rounded Medium" pitchFamily="50" charset="0"/>
              </a:rPr>
              <a:t>Además, deberán estar cursando entre 6to de primaria y 5to de secundaria de las I.E públicas y privadas.</a:t>
            </a:r>
            <a:endParaRPr lang="es-PE" sz="24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A283E81-8DB8-CEEC-F9B4-0F19EFE6E6AE}"/>
              </a:ext>
            </a:extLst>
          </p:cNvPr>
          <p:cNvGrpSpPr/>
          <p:nvPr/>
        </p:nvGrpSpPr>
        <p:grpSpPr>
          <a:xfrm>
            <a:off x="-85309" y="155747"/>
            <a:ext cx="1733516" cy="1436048"/>
            <a:chOff x="153065" y="188291"/>
            <a:chExt cx="1733516" cy="1436048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DEE7A31-20BB-4F23-E179-57979FAB00F2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A98AB35-E5A7-BCEB-8CDF-877F4CF22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3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661157EA-3386-0700-5770-8B0AD16D652D}"/>
              </a:ext>
            </a:extLst>
          </p:cNvPr>
          <p:cNvGrpSpPr/>
          <p:nvPr/>
        </p:nvGrpSpPr>
        <p:grpSpPr>
          <a:xfrm>
            <a:off x="1804331" y="2245421"/>
            <a:ext cx="8577513" cy="2845755"/>
            <a:chOff x="1740960" y="1975293"/>
            <a:chExt cx="8577513" cy="2845755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89522C87-718A-CD8D-21B6-138850EEC582}"/>
                </a:ext>
              </a:extLst>
            </p:cNvPr>
            <p:cNvSpPr/>
            <p:nvPr/>
          </p:nvSpPr>
          <p:spPr>
            <a:xfrm>
              <a:off x="5339490" y="1975293"/>
              <a:ext cx="4978983" cy="579105"/>
            </a:xfrm>
            <a:custGeom>
              <a:avLst/>
              <a:gdLst>
                <a:gd name="connsiteX0" fmla="*/ 4693313 w 4978983"/>
                <a:gd name="connsiteY0" fmla="*/ -136 h 579105"/>
                <a:gd name="connsiteX1" fmla="*/ 4978892 w 4978983"/>
                <a:gd name="connsiteY1" fmla="*/ 289417 h 579105"/>
                <a:gd name="connsiteX2" fmla="*/ 4693313 w 4978983"/>
                <a:gd name="connsiteY2" fmla="*/ 578969 h 579105"/>
                <a:gd name="connsiteX3" fmla="*/ -92 w 4978983"/>
                <a:gd name="connsiteY3" fmla="*/ 578969 h 579105"/>
                <a:gd name="connsiteX4" fmla="*/ -92 w 4978983"/>
                <a:gd name="connsiteY4" fmla="*/ -136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983" h="579105">
                  <a:moveTo>
                    <a:pt x="4693313" y="-136"/>
                  </a:moveTo>
                  <a:cubicBezTo>
                    <a:pt x="4851021" y="-136"/>
                    <a:pt x="4978892" y="129500"/>
                    <a:pt x="4978892" y="289417"/>
                  </a:cubicBezTo>
                  <a:cubicBezTo>
                    <a:pt x="4978892" y="449333"/>
                    <a:pt x="4851021" y="578969"/>
                    <a:pt x="4693313" y="578969"/>
                  </a:cubicBezTo>
                  <a:lnTo>
                    <a:pt x="-92" y="578969"/>
                  </a:lnTo>
                  <a:lnTo>
                    <a:pt x="-92" y="-136"/>
                  </a:ln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836CCED2-FB34-8C01-67DC-128693691235}"/>
                </a:ext>
              </a:extLst>
            </p:cNvPr>
            <p:cNvSpPr/>
            <p:nvPr/>
          </p:nvSpPr>
          <p:spPr>
            <a:xfrm>
              <a:off x="1740960" y="1975293"/>
              <a:ext cx="3439244" cy="579105"/>
            </a:xfrm>
            <a:custGeom>
              <a:avLst/>
              <a:gdLst>
                <a:gd name="connsiteX0" fmla="*/ -92 w 3439244"/>
                <a:gd name="connsiteY0" fmla="*/ 289417 h 579105"/>
                <a:gd name="connsiteX1" fmla="*/ 276150 w 3439244"/>
                <a:gd name="connsiteY1" fmla="*/ -136 h 579105"/>
                <a:gd name="connsiteX2" fmla="*/ 3439152 w 3439244"/>
                <a:gd name="connsiteY2" fmla="*/ -136 h 579105"/>
                <a:gd name="connsiteX3" fmla="*/ 3439152 w 3439244"/>
                <a:gd name="connsiteY3" fmla="*/ 578969 h 579105"/>
                <a:gd name="connsiteX4" fmla="*/ 275835 w 3439244"/>
                <a:gd name="connsiteY4" fmla="*/ 578969 h 579105"/>
                <a:gd name="connsiteX5" fmla="*/ -92 w 3439244"/>
                <a:gd name="connsiteY5" fmla="*/ 289417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244" h="579105">
                  <a:moveTo>
                    <a:pt x="-92" y="289417"/>
                  </a:moveTo>
                  <a:cubicBezTo>
                    <a:pt x="-92" y="129500"/>
                    <a:pt x="123614" y="-136"/>
                    <a:pt x="276150" y="-136"/>
                  </a:cubicBezTo>
                  <a:lnTo>
                    <a:pt x="3439152" y="-136"/>
                  </a:lnTo>
                  <a:lnTo>
                    <a:pt x="3439152" y="578969"/>
                  </a:lnTo>
                  <a:lnTo>
                    <a:pt x="275835" y="578969"/>
                  </a:lnTo>
                  <a:cubicBezTo>
                    <a:pt x="123299" y="578969"/>
                    <a:pt x="-92" y="449333"/>
                    <a:pt x="-92" y="289417"/>
                  </a:cubicBez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071ED821-07CC-FBB6-386B-41527D03241D}"/>
                </a:ext>
              </a:extLst>
            </p:cNvPr>
            <p:cNvSpPr/>
            <p:nvPr/>
          </p:nvSpPr>
          <p:spPr>
            <a:xfrm>
              <a:off x="5339490" y="2730843"/>
              <a:ext cx="4978983" cy="579105"/>
            </a:xfrm>
            <a:custGeom>
              <a:avLst/>
              <a:gdLst>
                <a:gd name="connsiteX0" fmla="*/ 4693313 w 4978983"/>
                <a:gd name="connsiteY0" fmla="*/ -136 h 579105"/>
                <a:gd name="connsiteX1" fmla="*/ 4978892 w 4978983"/>
                <a:gd name="connsiteY1" fmla="*/ 289417 h 579105"/>
                <a:gd name="connsiteX2" fmla="*/ 4693313 w 4978983"/>
                <a:gd name="connsiteY2" fmla="*/ 578970 h 579105"/>
                <a:gd name="connsiteX3" fmla="*/ -92 w 4978983"/>
                <a:gd name="connsiteY3" fmla="*/ 578970 h 579105"/>
                <a:gd name="connsiteX4" fmla="*/ -92 w 4978983"/>
                <a:gd name="connsiteY4" fmla="*/ -136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983" h="579105">
                  <a:moveTo>
                    <a:pt x="4693313" y="-136"/>
                  </a:moveTo>
                  <a:cubicBezTo>
                    <a:pt x="4851021" y="-136"/>
                    <a:pt x="4978892" y="129500"/>
                    <a:pt x="4978892" y="289417"/>
                  </a:cubicBezTo>
                  <a:cubicBezTo>
                    <a:pt x="4978892" y="449333"/>
                    <a:pt x="4851021" y="578970"/>
                    <a:pt x="4693313" y="578970"/>
                  </a:cubicBezTo>
                  <a:lnTo>
                    <a:pt x="-92" y="578970"/>
                  </a:lnTo>
                  <a:lnTo>
                    <a:pt x="-92" y="-136"/>
                  </a:ln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60542306-C05E-25A0-36BC-A36DBD57CFC7}"/>
                </a:ext>
              </a:extLst>
            </p:cNvPr>
            <p:cNvSpPr/>
            <p:nvPr/>
          </p:nvSpPr>
          <p:spPr>
            <a:xfrm>
              <a:off x="1740960" y="2730843"/>
              <a:ext cx="3439244" cy="579105"/>
            </a:xfrm>
            <a:custGeom>
              <a:avLst/>
              <a:gdLst>
                <a:gd name="connsiteX0" fmla="*/ -92 w 3439244"/>
                <a:gd name="connsiteY0" fmla="*/ 289417 h 579105"/>
                <a:gd name="connsiteX1" fmla="*/ 276150 w 3439244"/>
                <a:gd name="connsiteY1" fmla="*/ -136 h 579105"/>
                <a:gd name="connsiteX2" fmla="*/ 3439152 w 3439244"/>
                <a:gd name="connsiteY2" fmla="*/ -136 h 579105"/>
                <a:gd name="connsiteX3" fmla="*/ 3439152 w 3439244"/>
                <a:gd name="connsiteY3" fmla="*/ 578970 h 579105"/>
                <a:gd name="connsiteX4" fmla="*/ 275835 w 3439244"/>
                <a:gd name="connsiteY4" fmla="*/ 578970 h 579105"/>
                <a:gd name="connsiteX5" fmla="*/ -92 w 3439244"/>
                <a:gd name="connsiteY5" fmla="*/ 289417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244" h="579105">
                  <a:moveTo>
                    <a:pt x="-92" y="289417"/>
                  </a:moveTo>
                  <a:cubicBezTo>
                    <a:pt x="-92" y="129500"/>
                    <a:pt x="123614" y="-136"/>
                    <a:pt x="276150" y="-136"/>
                  </a:cubicBezTo>
                  <a:lnTo>
                    <a:pt x="3439152" y="-136"/>
                  </a:lnTo>
                  <a:lnTo>
                    <a:pt x="3439152" y="578970"/>
                  </a:lnTo>
                  <a:lnTo>
                    <a:pt x="275835" y="578970"/>
                  </a:lnTo>
                  <a:cubicBezTo>
                    <a:pt x="123299" y="578970"/>
                    <a:pt x="-92" y="449207"/>
                    <a:pt x="-92" y="289417"/>
                  </a:cubicBez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EFB434B-D28E-B01D-96DB-30B593C69507}"/>
                </a:ext>
              </a:extLst>
            </p:cNvPr>
            <p:cNvSpPr/>
            <p:nvPr/>
          </p:nvSpPr>
          <p:spPr>
            <a:xfrm>
              <a:off x="5339490" y="3486392"/>
              <a:ext cx="4978983" cy="579105"/>
            </a:xfrm>
            <a:custGeom>
              <a:avLst/>
              <a:gdLst>
                <a:gd name="connsiteX0" fmla="*/ 4693313 w 4978983"/>
                <a:gd name="connsiteY0" fmla="*/ -136 h 579105"/>
                <a:gd name="connsiteX1" fmla="*/ 4978892 w 4978983"/>
                <a:gd name="connsiteY1" fmla="*/ 289417 h 579105"/>
                <a:gd name="connsiteX2" fmla="*/ 4693313 w 4978983"/>
                <a:gd name="connsiteY2" fmla="*/ 578970 h 579105"/>
                <a:gd name="connsiteX3" fmla="*/ -92 w 4978983"/>
                <a:gd name="connsiteY3" fmla="*/ 578970 h 579105"/>
                <a:gd name="connsiteX4" fmla="*/ -92 w 4978983"/>
                <a:gd name="connsiteY4" fmla="*/ -136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983" h="579105">
                  <a:moveTo>
                    <a:pt x="4693313" y="-136"/>
                  </a:moveTo>
                  <a:cubicBezTo>
                    <a:pt x="4851021" y="-136"/>
                    <a:pt x="4978892" y="129501"/>
                    <a:pt x="4978892" y="289417"/>
                  </a:cubicBezTo>
                  <a:cubicBezTo>
                    <a:pt x="4978892" y="449333"/>
                    <a:pt x="4851021" y="578970"/>
                    <a:pt x="4693313" y="578970"/>
                  </a:cubicBezTo>
                  <a:lnTo>
                    <a:pt x="-92" y="578970"/>
                  </a:lnTo>
                  <a:lnTo>
                    <a:pt x="-92" y="-136"/>
                  </a:ln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38830A0-A8B9-B194-8BD5-0B740AC3D25E}"/>
                </a:ext>
              </a:extLst>
            </p:cNvPr>
            <p:cNvSpPr/>
            <p:nvPr/>
          </p:nvSpPr>
          <p:spPr>
            <a:xfrm>
              <a:off x="1740961" y="3486392"/>
              <a:ext cx="3439244" cy="579105"/>
            </a:xfrm>
            <a:custGeom>
              <a:avLst/>
              <a:gdLst>
                <a:gd name="connsiteX0" fmla="*/ -92 w 3439244"/>
                <a:gd name="connsiteY0" fmla="*/ 289417 h 579105"/>
                <a:gd name="connsiteX1" fmla="*/ 276150 w 3439244"/>
                <a:gd name="connsiteY1" fmla="*/ -136 h 579105"/>
                <a:gd name="connsiteX2" fmla="*/ 3439152 w 3439244"/>
                <a:gd name="connsiteY2" fmla="*/ -136 h 579105"/>
                <a:gd name="connsiteX3" fmla="*/ 3439152 w 3439244"/>
                <a:gd name="connsiteY3" fmla="*/ 578970 h 579105"/>
                <a:gd name="connsiteX4" fmla="*/ 275835 w 3439244"/>
                <a:gd name="connsiteY4" fmla="*/ 578970 h 579105"/>
                <a:gd name="connsiteX5" fmla="*/ -92 w 3439244"/>
                <a:gd name="connsiteY5" fmla="*/ 289417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244" h="579105">
                  <a:moveTo>
                    <a:pt x="-92" y="289417"/>
                  </a:moveTo>
                  <a:cubicBezTo>
                    <a:pt x="-92" y="129501"/>
                    <a:pt x="123614" y="-136"/>
                    <a:pt x="276150" y="-136"/>
                  </a:cubicBezTo>
                  <a:lnTo>
                    <a:pt x="3439152" y="-136"/>
                  </a:lnTo>
                  <a:lnTo>
                    <a:pt x="3439152" y="578970"/>
                  </a:lnTo>
                  <a:lnTo>
                    <a:pt x="275835" y="578970"/>
                  </a:lnTo>
                  <a:cubicBezTo>
                    <a:pt x="123299" y="578970"/>
                    <a:pt x="-92" y="449333"/>
                    <a:pt x="-92" y="289417"/>
                  </a:cubicBez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8B1C7D0-2817-7BE0-8911-8AC42234F9BD}"/>
                </a:ext>
              </a:extLst>
            </p:cNvPr>
            <p:cNvSpPr/>
            <p:nvPr/>
          </p:nvSpPr>
          <p:spPr>
            <a:xfrm>
              <a:off x="5336800" y="4241943"/>
              <a:ext cx="4978983" cy="579105"/>
            </a:xfrm>
            <a:custGeom>
              <a:avLst/>
              <a:gdLst>
                <a:gd name="connsiteX0" fmla="*/ 4693313 w 4978983"/>
                <a:gd name="connsiteY0" fmla="*/ -136 h 579105"/>
                <a:gd name="connsiteX1" fmla="*/ 4978892 w 4978983"/>
                <a:gd name="connsiteY1" fmla="*/ 289417 h 579105"/>
                <a:gd name="connsiteX2" fmla="*/ 4693313 w 4978983"/>
                <a:gd name="connsiteY2" fmla="*/ 578969 h 579105"/>
                <a:gd name="connsiteX3" fmla="*/ -92 w 4978983"/>
                <a:gd name="connsiteY3" fmla="*/ 578969 h 579105"/>
                <a:gd name="connsiteX4" fmla="*/ -92 w 4978983"/>
                <a:gd name="connsiteY4" fmla="*/ -136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8983" h="579105">
                  <a:moveTo>
                    <a:pt x="4693313" y="-136"/>
                  </a:moveTo>
                  <a:cubicBezTo>
                    <a:pt x="4851021" y="-136"/>
                    <a:pt x="4978892" y="129500"/>
                    <a:pt x="4978892" y="289417"/>
                  </a:cubicBezTo>
                  <a:cubicBezTo>
                    <a:pt x="4978892" y="449333"/>
                    <a:pt x="4851021" y="578969"/>
                    <a:pt x="4693313" y="578969"/>
                  </a:cubicBezTo>
                  <a:lnTo>
                    <a:pt x="-92" y="578969"/>
                  </a:lnTo>
                  <a:lnTo>
                    <a:pt x="-92" y="-136"/>
                  </a:ln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A040C0E-0F49-EE97-B371-8E7B5E2B7571}"/>
                </a:ext>
              </a:extLst>
            </p:cNvPr>
            <p:cNvSpPr/>
            <p:nvPr/>
          </p:nvSpPr>
          <p:spPr>
            <a:xfrm>
              <a:off x="1740961" y="4241943"/>
              <a:ext cx="3439244" cy="579105"/>
            </a:xfrm>
            <a:custGeom>
              <a:avLst/>
              <a:gdLst>
                <a:gd name="connsiteX0" fmla="*/ -92 w 3439244"/>
                <a:gd name="connsiteY0" fmla="*/ 289417 h 579105"/>
                <a:gd name="connsiteX1" fmla="*/ 276150 w 3439244"/>
                <a:gd name="connsiteY1" fmla="*/ -136 h 579105"/>
                <a:gd name="connsiteX2" fmla="*/ 3439152 w 3439244"/>
                <a:gd name="connsiteY2" fmla="*/ -136 h 579105"/>
                <a:gd name="connsiteX3" fmla="*/ 3439152 w 3439244"/>
                <a:gd name="connsiteY3" fmla="*/ 578969 h 579105"/>
                <a:gd name="connsiteX4" fmla="*/ 275835 w 3439244"/>
                <a:gd name="connsiteY4" fmla="*/ 578969 h 579105"/>
                <a:gd name="connsiteX5" fmla="*/ -92 w 3439244"/>
                <a:gd name="connsiteY5" fmla="*/ 289417 h 5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244" h="579105">
                  <a:moveTo>
                    <a:pt x="-92" y="289417"/>
                  </a:moveTo>
                  <a:cubicBezTo>
                    <a:pt x="-92" y="129500"/>
                    <a:pt x="123614" y="-136"/>
                    <a:pt x="276150" y="-136"/>
                  </a:cubicBezTo>
                  <a:lnTo>
                    <a:pt x="3439152" y="-136"/>
                  </a:lnTo>
                  <a:lnTo>
                    <a:pt x="3439152" y="578969"/>
                  </a:lnTo>
                  <a:lnTo>
                    <a:pt x="275835" y="578969"/>
                  </a:lnTo>
                  <a:cubicBezTo>
                    <a:pt x="123299" y="578969"/>
                    <a:pt x="-92" y="449333"/>
                    <a:pt x="-92" y="289417"/>
                  </a:cubicBezTo>
                  <a:close/>
                </a:path>
              </a:pathLst>
            </a:custGeom>
            <a:solidFill>
              <a:srgbClr val="05509C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8732BD3-9348-2728-E2B3-EA6644E8A518}"/>
              </a:ext>
            </a:extLst>
          </p:cNvPr>
          <p:cNvSpPr/>
          <p:nvPr/>
        </p:nvSpPr>
        <p:spPr>
          <a:xfrm>
            <a:off x="815492" y="5213383"/>
            <a:ext cx="235931" cy="235931"/>
          </a:xfrm>
          <a:custGeom>
            <a:avLst/>
            <a:gdLst>
              <a:gd name="connsiteX0" fmla="*/ 235932 w 235931"/>
              <a:gd name="connsiteY0" fmla="*/ 117966 h 235931"/>
              <a:gd name="connsiteX1" fmla="*/ 117966 w 235931"/>
              <a:gd name="connsiteY1" fmla="*/ 235932 h 235931"/>
              <a:gd name="connsiteX2" fmla="*/ 0 w 235931"/>
              <a:gd name="connsiteY2" fmla="*/ 117966 h 235931"/>
              <a:gd name="connsiteX3" fmla="*/ 117966 w 235931"/>
              <a:gd name="connsiteY3" fmla="*/ 0 h 235931"/>
              <a:gd name="connsiteX4" fmla="*/ 235932 w 235931"/>
              <a:gd name="connsiteY4" fmla="*/ 117966 h 2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1" h="235931">
                <a:moveTo>
                  <a:pt x="235932" y="117966"/>
                </a:moveTo>
                <a:cubicBezTo>
                  <a:pt x="235932" y="183117"/>
                  <a:pt x="183117" y="235932"/>
                  <a:pt x="117966" y="235932"/>
                </a:cubicBezTo>
                <a:cubicBezTo>
                  <a:pt x="52815" y="235932"/>
                  <a:pt x="0" y="183117"/>
                  <a:pt x="0" y="117966"/>
                </a:cubicBezTo>
                <a:cubicBezTo>
                  <a:pt x="0" y="52815"/>
                  <a:pt x="52815" y="0"/>
                  <a:pt x="117966" y="0"/>
                </a:cubicBezTo>
                <a:cubicBezTo>
                  <a:pt x="183117" y="0"/>
                  <a:pt x="235932" y="52815"/>
                  <a:pt x="235932" y="117966"/>
                </a:cubicBezTo>
                <a:close/>
              </a:path>
            </a:pathLst>
          </a:custGeom>
          <a:noFill/>
          <a:ln w="30766" cap="flat">
            <a:solidFill>
              <a:srgbClr val="93C036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7882E9DF-DA96-2E14-7E61-1F04C665D8F2}"/>
              </a:ext>
            </a:extLst>
          </p:cNvPr>
          <p:cNvSpPr/>
          <p:nvPr/>
        </p:nvSpPr>
        <p:spPr>
          <a:xfrm>
            <a:off x="11236870" y="721845"/>
            <a:ext cx="235931" cy="235931"/>
          </a:xfrm>
          <a:custGeom>
            <a:avLst/>
            <a:gdLst>
              <a:gd name="connsiteX0" fmla="*/ 235932 w 235931"/>
              <a:gd name="connsiteY0" fmla="*/ 117966 h 235931"/>
              <a:gd name="connsiteX1" fmla="*/ 117966 w 235931"/>
              <a:gd name="connsiteY1" fmla="*/ 235932 h 235931"/>
              <a:gd name="connsiteX2" fmla="*/ 0 w 235931"/>
              <a:gd name="connsiteY2" fmla="*/ 117966 h 235931"/>
              <a:gd name="connsiteX3" fmla="*/ 117966 w 235931"/>
              <a:gd name="connsiteY3" fmla="*/ 0 h 235931"/>
              <a:gd name="connsiteX4" fmla="*/ 235932 w 235931"/>
              <a:gd name="connsiteY4" fmla="*/ 117966 h 2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1" h="235931">
                <a:moveTo>
                  <a:pt x="235932" y="117966"/>
                </a:moveTo>
                <a:cubicBezTo>
                  <a:pt x="235932" y="183117"/>
                  <a:pt x="183116" y="235932"/>
                  <a:pt x="117966" y="235932"/>
                </a:cubicBezTo>
                <a:cubicBezTo>
                  <a:pt x="52815" y="235932"/>
                  <a:pt x="0" y="183117"/>
                  <a:pt x="0" y="117966"/>
                </a:cubicBezTo>
                <a:cubicBezTo>
                  <a:pt x="0" y="52815"/>
                  <a:pt x="52816" y="0"/>
                  <a:pt x="117966" y="0"/>
                </a:cubicBezTo>
                <a:cubicBezTo>
                  <a:pt x="183117" y="0"/>
                  <a:pt x="235932" y="52815"/>
                  <a:pt x="235932" y="117966"/>
                </a:cubicBezTo>
                <a:close/>
              </a:path>
            </a:pathLst>
          </a:custGeom>
          <a:noFill/>
          <a:ln w="30766" cap="flat">
            <a:solidFill>
              <a:srgbClr val="93C036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33A4E7A-AB65-1B5C-134B-2F6B1BC733AB}"/>
              </a:ext>
            </a:extLst>
          </p:cNvPr>
          <p:cNvGrpSpPr/>
          <p:nvPr/>
        </p:nvGrpSpPr>
        <p:grpSpPr>
          <a:xfrm>
            <a:off x="10774563" y="5284098"/>
            <a:ext cx="924613" cy="424362"/>
            <a:chOff x="10867706" y="5778672"/>
            <a:chExt cx="924613" cy="424362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626174B-C6F2-7512-D1D9-3382B300B408}"/>
                </a:ext>
              </a:extLst>
            </p:cNvPr>
            <p:cNvSpPr/>
            <p:nvPr/>
          </p:nvSpPr>
          <p:spPr>
            <a:xfrm>
              <a:off x="10867706" y="6109040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0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1" y="93994"/>
                    <a:pt x="0" y="72953"/>
                    <a:pt x="0" y="46997"/>
                  </a:cubicBezTo>
                  <a:cubicBezTo>
                    <a:pt x="0" y="21042"/>
                    <a:pt x="21041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49C72E43-324F-3200-C20A-6FBCAF1692AA}"/>
                </a:ext>
              </a:extLst>
            </p:cNvPr>
            <p:cNvSpPr/>
            <p:nvPr/>
          </p:nvSpPr>
          <p:spPr>
            <a:xfrm>
              <a:off x="10867706" y="5943888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0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1" y="93994"/>
                    <a:pt x="0" y="72953"/>
                    <a:pt x="0" y="46997"/>
                  </a:cubicBezTo>
                  <a:cubicBezTo>
                    <a:pt x="0" y="21042"/>
                    <a:pt x="21041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B957BFB-FCD6-FF11-FB35-F09D6E147142}"/>
                </a:ext>
              </a:extLst>
            </p:cNvPr>
            <p:cNvSpPr/>
            <p:nvPr/>
          </p:nvSpPr>
          <p:spPr>
            <a:xfrm>
              <a:off x="10867706" y="5778672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0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1" y="93994"/>
                    <a:pt x="0" y="72953"/>
                    <a:pt x="0" y="46997"/>
                  </a:cubicBezTo>
                  <a:cubicBezTo>
                    <a:pt x="0" y="21042"/>
                    <a:pt x="21041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B1A36834-8563-F76D-A390-E2D8A0D33A46}"/>
                </a:ext>
              </a:extLst>
            </p:cNvPr>
            <p:cNvSpPr/>
            <p:nvPr/>
          </p:nvSpPr>
          <p:spPr>
            <a:xfrm>
              <a:off x="11033868" y="6109040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8 w 93994"/>
                <a:gd name="connsiteY1" fmla="*/ 93994 h 93994"/>
                <a:gd name="connsiteX2" fmla="*/ 1 w 93994"/>
                <a:gd name="connsiteY2" fmla="*/ 46997 h 93994"/>
                <a:gd name="connsiteX3" fmla="*/ 46998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8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8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C493EBE-C2E1-F4DC-FEAA-ED592F9B0467}"/>
                </a:ext>
              </a:extLst>
            </p:cNvPr>
            <p:cNvSpPr/>
            <p:nvPr/>
          </p:nvSpPr>
          <p:spPr>
            <a:xfrm>
              <a:off x="11033868" y="5943888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8 w 93994"/>
                <a:gd name="connsiteY1" fmla="*/ 93994 h 93994"/>
                <a:gd name="connsiteX2" fmla="*/ 1 w 93994"/>
                <a:gd name="connsiteY2" fmla="*/ 46997 h 93994"/>
                <a:gd name="connsiteX3" fmla="*/ 46998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8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8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7819E61-7DF1-318D-DA54-A6522979EDBD}"/>
                </a:ext>
              </a:extLst>
            </p:cNvPr>
            <p:cNvSpPr/>
            <p:nvPr/>
          </p:nvSpPr>
          <p:spPr>
            <a:xfrm>
              <a:off x="11033868" y="5778672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8 w 93994"/>
                <a:gd name="connsiteY1" fmla="*/ 93994 h 93994"/>
                <a:gd name="connsiteX2" fmla="*/ 1 w 93994"/>
                <a:gd name="connsiteY2" fmla="*/ 46997 h 93994"/>
                <a:gd name="connsiteX3" fmla="*/ 46998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8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8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8676D7C-1DF1-F8D2-56E9-0417FD2D85C1}"/>
                </a:ext>
              </a:extLst>
            </p:cNvPr>
            <p:cNvSpPr/>
            <p:nvPr/>
          </p:nvSpPr>
          <p:spPr>
            <a:xfrm>
              <a:off x="11199966" y="6109040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1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B91FD5A-ED4D-53FA-AD39-E0772DCEE980}"/>
                </a:ext>
              </a:extLst>
            </p:cNvPr>
            <p:cNvSpPr/>
            <p:nvPr/>
          </p:nvSpPr>
          <p:spPr>
            <a:xfrm>
              <a:off x="11199966" y="5943888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1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71FE975-71A2-834C-EE82-FDDA9B095147}"/>
                </a:ext>
              </a:extLst>
            </p:cNvPr>
            <p:cNvSpPr/>
            <p:nvPr/>
          </p:nvSpPr>
          <p:spPr>
            <a:xfrm>
              <a:off x="11199966" y="5778672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1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76405F8-058D-7720-7FCD-4931F157B374}"/>
                </a:ext>
              </a:extLst>
            </p:cNvPr>
            <p:cNvSpPr/>
            <p:nvPr/>
          </p:nvSpPr>
          <p:spPr>
            <a:xfrm>
              <a:off x="11366128" y="6109040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0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1" y="93994"/>
                    <a:pt x="0" y="72953"/>
                    <a:pt x="0" y="46997"/>
                  </a:cubicBezTo>
                  <a:cubicBezTo>
                    <a:pt x="0" y="21042"/>
                    <a:pt x="21041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FDCF1DF-DDA9-5A1A-C4E3-DB4C7C358C5B}"/>
                </a:ext>
              </a:extLst>
            </p:cNvPr>
            <p:cNvSpPr/>
            <p:nvPr/>
          </p:nvSpPr>
          <p:spPr>
            <a:xfrm>
              <a:off x="11366128" y="5943888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0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1" y="93994"/>
                    <a:pt x="0" y="72953"/>
                    <a:pt x="0" y="46997"/>
                  </a:cubicBezTo>
                  <a:cubicBezTo>
                    <a:pt x="0" y="21042"/>
                    <a:pt x="21041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3BF4F43-CA84-9437-0A43-D7205E8AAAC3}"/>
                </a:ext>
              </a:extLst>
            </p:cNvPr>
            <p:cNvSpPr/>
            <p:nvPr/>
          </p:nvSpPr>
          <p:spPr>
            <a:xfrm>
              <a:off x="11366128" y="5778672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0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1" y="93994"/>
                    <a:pt x="0" y="72953"/>
                    <a:pt x="0" y="46997"/>
                  </a:cubicBezTo>
                  <a:cubicBezTo>
                    <a:pt x="0" y="21042"/>
                    <a:pt x="21041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D339B8D-D06C-6AF2-1D3C-9BD71991F004}"/>
                </a:ext>
              </a:extLst>
            </p:cNvPr>
            <p:cNvSpPr/>
            <p:nvPr/>
          </p:nvSpPr>
          <p:spPr>
            <a:xfrm>
              <a:off x="11532227" y="6109040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8 w 93994"/>
                <a:gd name="connsiteY1" fmla="*/ 93994 h 93994"/>
                <a:gd name="connsiteX2" fmla="*/ 1 w 93994"/>
                <a:gd name="connsiteY2" fmla="*/ 46997 h 93994"/>
                <a:gd name="connsiteX3" fmla="*/ 46998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8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8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5F37E27-B6E2-8A9C-A7F3-9C6D7B5D4C0F}"/>
                </a:ext>
              </a:extLst>
            </p:cNvPr>
            <p:cNvSpPr/>
            <p:nvPr/>
          </p:nvSpPr>
          <p:spPr>
            <a:xfrm>
              <a:off x="11532227" y="5943888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8 w 93994"/>
                <a:gd name="connsiteY1" fmla="*/ 93994 h 93994"/>
                <a:gd name="connsiteX2" fmla="*/ 1 w 93994"/>
                <a:gd name="connsiteY2" fmla="*/ 46997 h 93994"/>
                <a:gd name="connsiteX3" fmla="*/ 46998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8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8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5095F3D2-534A-6876-67C0-49E5D46C1A6E}"/>
                </a:ext>
              </a:extLst>
            </p:cNvPr>
            <p:cNvSpPr/>
            <p:nvPr/>
          </p:nvSpPr>
          <p:spPr>
            <a:xfrm>
              <a:off x="11532227" y="5778672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8 w 93994"/>
                <a:gd name="connsiteY1" fmla="*/ 93994 h 93994"/>
                <a:gd name="connsiteX2" fmla="*/ 1 w 93994"/>
                <a:gd name="connsiteY2" fmla="*/ 46997 h 93994"/>
                <a:gd name="connsiteX3" fmla="*/ 46998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8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8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7383E80-D332-BEE6-DD28-64BA4DF535BD}"/>
                </a:ext>
              </a:extLst>
            </p:cNvPr>
            <p:cNvSpPr/>
            <p:nvPr/>
          </p:nvSpPr>
          <p:spPr>
            <a:xfrm>
              <a:off x="11698325" y="6109040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1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BB8BF4FF-2627-CE19-524A-757FF2257CBD}"/>
                </a:ext>
              </a:extLst>
            </p:cNvPr>
            <p:cNvSpPr/>
            <p:nvPr/>
          </p:nvSpPr>
          <p:spPr>
            <a:xfrm>
              <a:off x="11698325" y="5943888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1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258FF15-8A4B-F963-B4FF-9590762C7341}"/>
                </a:ext>
              </a:extLst>
            </p:cNvPr>
            <p:cNvSpPr/>
            <p:nvPr/>
          </p:nvSpPr>
          <p:spPr>
            <a:xfrm>
              <a:off x="11698325" y="5778672"/>
              <a:ext cx="93994" cy="93994"/>
            </a:xfrm>
            <a:custGeom>
              <a:avLst/>
              <a:gdLst>
                <a:gd name="connsiteX0" fmla="*/ 93994 w 93994"/>
                <a:gd name="connsiteY0" fmla="*/ 46997 h 93994"/>
                <a:gd name="connsiteX1" fmla="*/ 46997 w 93994"/>
                <a:gd name="connsiteY1" fmla="*/ 93994 h 93994"/>
                <a:gd name="connsiteX2" fmla="*/ 1 w 93994"/>
                <a:gd name="connsiteY2" fmla="*/ 46997 h 93994"/>
                <a:gd name="connsiteX3" fmla="*/ 46997 w 93994"/>
                <a:gd name="connsiteY3" fmla="*/ 0 h 93994"/>
                <a:gd name="connsiteX4" fmla="*/ 93994 w 93994"/>
                <a:gd name="connsiteY4" fmla="*/ 46997 h 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4" h="93994">
                  <a:moveTo>
                    <a:pt x="93994" y="46997"/>
                  </a:moveTo>
                  <a:cubicBezTo>
                    <a:pt x="93994" y="72953"/>
                    <a:pt x="72953" y="93994"/>
                    <a:pt x="46997" y="93994"/>
                  </a:cubicBezTo>
                  <a:cubicBezTo>
                    <a:pt x="21042" y="93994"/>
                    <a:pt x="1" y="72953"/>
                    <a:pt x="1" y="46997"/>
                  </a:cubicBezTo>
                  <a:cubicBezTo>
                    <a:pt x="1" y="21042"/>
                    <a:pt x="21042" y="0"/>
                    <a:pt x="46997" y="0"/>
                  </a:cubicBezTo>
                  <a:cubicBezTo>
                    <a:pt x="72953" y="0"/>
                    <a:pt x="93994" y="21041"/>
                    <a:pt x="93994" y="46997"/>
                  </a:cubicBezTo>
                  <a:close/>
                </a:path>
              </a:pathLst>
            </a:custGeom>
            <a:solidFill>
              <a:srgbClr val="EBB522"/>
            </a:solidFill>
            <a:ln w="6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A87A517A-E6CA-7FF3-6645-9CF297A0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959760" cy="1559379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A701336-44D3-8BF8-1903-D8743CEBEB9C}"/>
              </a:ext>
            </a:extLst>
          </p:cNvPr>
          <p:cNvSpPr txBox="1"/>
          <p:nvPr/>
        </p:nvSpPr>
        <p:spPr>
          <a:xfrm>
            <a:off x="1741182" y="1344546"/>
            <a:ext cx="87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Medium" pitchFamily="50" charset="0"/>
              </a:rPr>
              <a:t>Categorías de participación</a:t>
            </a:r>
            <a:endParaRPr lang="es-PE" sz="28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42C2E4A-8000-B801-89BE-42CDDD1E3E36}"/>
              </a:ext>
            </a:extLst>
          </p:cNvPr>
          <p:cNvSpPr txBox="1"/>
          <p:nvPr/>
        </p:nvSpPr>
        <p:spPr>
          <a:xfrm>
            <a:off x="5606598" y="2304140"/>
            <a:ext cx="4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otham Rounded Medium" pitchFamily="50" charset="0"/>
              </a:rPr>
              <a:t>6to de primaria</a:t>
            </a:r>
            <a:endParaRPr lang="es-PE" sz="240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762E9B2-1BB4-2E93-6A95-C52B03449A27}"/>
              </a:ext>
            </a:extLst>
          </p:cNvPr>
          <p:cNvSpPr txBox="1"/>
          <p:nvPr/>
        </p:nvSpPr>
        <p:spPr>
          <a:xfrm>
            <a:off x="5606598" y="3060173"/>
            <a:ext cx="4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otham Rounded Medium" pitchFamily="50" charset="0"/>
              </a:rPr>
              <a:t>1ro y 2do de secundaria</a:t>
            </a:r>
            <a:endParaRPr lang="es-PE" sz="240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2BE8111-12A5-DB33-78C5-470EECA8CCC2}"/>
              </a:ext>
            </a:extLst>
          </p:cNvPr>
          <p:cNvSpPr txBox="1"/>
          <p:nvPr/>
        </p:nvSpPr>
        <p:spPr>
          <a:xfrm>
            <a:off x="5606598" y="3811895"/>
            <a:ext cx="4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otham Rounded Medium" pitchFamily="50" charset="0"/>
              </a:rPr>
              <a:t>3ro y 4to de secundaria</a:t>
            </a:r>
            <a:endParaRPr lang="es-PE" sz="240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7C638AB-ED63-1DD7-049E-C0D17C2F9AB7}"/>
              </a:ext>
            </a:extLst>
          </p:cNvPr>
          <p:cNvSpPr txBox="1"/>
          <p:nvPr/>
        </p:nvSpPr>
        <p:spPr>
          <a:xfrm>
            <a:off x="5606598" y="4570790"/>
            <a:ext cx="4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otham Rounded Medium" pitchFamily="50" charset="0"/>
              </a:rPr>
              <a:t>5to de secundaria</a:t>
            </a:r>
            <a:endParaRPr lang="es-PE" sz="240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0646259-A6FC-B4A2-1FCF-E1A88C62E543}"/>
              </a:ext>
            </a:extLst>
          </p:cNvPr>
          <p:cNvSpPr txBox="1"/>
          <p:nvPr/>
        </p:nvSpPr>
        <p:spPr>
          <a:xfrm>
            <a:off x="2114550" y="4571892"/>
            <a:ext cx="30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EBB522"/>
                </a:solidFill>
                <a:latin typeface="Gotham Rounded Medium" pitchFamily="50" charset="0"/>
              </a:rPr>
              <a:t>Categoría </a:t>
            </a:r>
            <a:r>
              <a:rPr lang="es-ES" sz="2400" dirty="0" err="1">
                <a:solidFill>
                  <a:srgbClr val="EBB522"/>
                </a:solidFill>
                <a:latin typeface="Gotham Rounded Bold" panose="02000000000000000000" pitchFamily="50" charset="0"/>
              </a:rPr>
              <a:t>Tawa</a:t>
            </a:r>
            <a:endParaRPr lang="es-PE" sz="2400" dirty="0">
              <a:solidFill>
                <a:srgbClr val="EBB522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2933D2E-7D24-E70E-7CF1-70E682763973}"/>
              </a:ext>
            </a:extLst>
          </p:cNvPr>
          <p:cNvSpPr txBox="1"/>
          <p:nvPr/>
        </p:nvSpPr>
        <p:spPr>
          <a:xfrm>
            <a:off x="2114550" y="3817186"/>
            <a:ext cx="30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EBB522"/>
                </a:solidFill>
                <a:latin typeface="Gotham Rounded Medium" pitchFamily="50" charset="0"/>
              </a:rPr>
              <a:t>Categoría </a:t>
            </a:r>
            <a:r>
              <a:rPr lang="es-ES" sz="2400" dirty="0" err="1">
                <a:solidFill>
                  <a:srgbClr val="EBB522"/>
                </a:solidFill>
                <a:latin typeface="Gotham Rounded Bold" panose="02000000000000000000" pitchFamily="50" charset="0"/>
              </a:rPr>
              <a:t>Kinsa</a:t>
            </a:r>
            <a:endParaRPr lang="es-PE" sz="2400" dirty="0">
              <a:solidFill>
                <a:srgbClr val="EBB522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0D40CB-90D3-B991-0DD5-FE09BF20DA1E}"/>
              </a:ext>
            </a:extLst>
          </p:cNvPr>
          <p:cNvSpPr txBox="1"/>
          <p:nvPr/>
        </p:nvSpPr>
        <p:spPr>
          <a:xfrm>
            <a:off x="2076454" y="3059690"/>
            <a:ext cx="30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EBB522"/>
                </a:solidFill>
                <a:latin typeface="Gotham Rounded Medium" pitchFamily="50" charset="0"/>
              </a:rPr>
              <a:t>Categoría </a:t>
            </a:r>
            <a:r>
              <a:rPr lang="es-ES" sz="2400" dirty="0" err="1">
                <a:solidFill>
                  <a:srgbClr val="EBB522"/>
                </a:solidFill>
                <a:latin typeface="Gotham Rounded Bold" panose="02000000000000000000" pitchFamily="50" charset="0"/>
              </a:rPr>
              <a:t>Iskay</a:t>
            </a:r>
            <a:endParaRPr lang="es-PE" sz="2400" dirty="0">
              <a:solidFill>
                <a:srgbClr val="EBB522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7D63E7-907A-5985-8240-38A68E7FF305}"/>
              </a:ext>
            </a:extLst>
          </p:cNvPr>
          <p:cNvSpPr txBox="1"/>
          <p:nvPr/>
        </p:nvSpPr>
        <p:spPr>
          <a:xfrm>
            <a:off x="2114550" y="2311637"/>
            <a:ext cx="303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EBB522"/>
                </a:solidFill>
                <a:latin typeface="Gotham Rounded Medium" pitchFamily="50" charset="0"/>
              </a:rPr>
              <a:t>Categoría </a:t>
            </a:r>
            <a:r>
              <a:rPr lang="es-ES" sz="2400" dirty="0" err="1">
                <a:solidFill>
                  <a:srgbClr val="EBB522"/>
                </a:solidFill>
                <a:latin typeface="Gotham Rounded Bold" panose="02000000000000000000" pitchFamily="50" charset="0"/>
              </a:rPr>
              <a:t>Huk</a:t>
            </a:r>
            <a:endParaRPr lang="es-PE" sz="2400" dirty="0">
              <a:solidFill>
                <a:srgbClr val="EBB522"/>
              </a:solidFill>
              <a:latin typeface="Gotham Rounded Bold" panose="02000000000000000000" pitchFamily="50" charset="0"/>
            </a:endParaRPr>
          </a:p>
        </p:txBody>
      </p:sp>
      <p:grpSp>
        <p:nvGrpSpPr>
          <p:cNvPr id="481" name="Grupo 480">
            <a:extLst>
              <a:ext uri="{FF2B5EF4-FFF2-40B4-BE49-F238E27FC236}">
                <a16:creationId xmlns:a16="http://schemas.microsoft.com/office/drawing/2014/main" id="{21DEA860-F44C-F13F-E1D4-3D7439DCBE99}"/>
              </a:ext>
            </a:extLst>
          </p:cNvPr>
          <p:cNvGrpSpPr/>
          <p:nvPr/>
        </p:nvGrpSpPr>
        <p:grpSpPr>
          <a:xfrm>
            <a:off x="10167961" y="95292"/>
            <a:ext cx="1733516" cy="1436048"/>
            <a:chOff x="153065" y="188291"/>
            <a:chExt cx="1733516" cy="1436048"/>
          </a:xfrm>
        </p:grpSpPr>
        <p:sp>
          <p:nvSpPr>
            <p:cNvPr id="482" name="Elipse 481">
              <a:extLst>
                <a:ext uri="{FF2B5EF4-FFF2-40B4-BE49-F238E27FC236}">
                  <a16:creationId xmlns:a16="http://schemas.microsoft.com/office/drawing/2014/main" id="{513A1084-C31E-17B2-B8D5-B146A5D07ADE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83" name="Imagen 482">
              <a:extLst>
                <a:ext uri="{FF2B5EF4-FFF2-40B4-BE49-F238E27FC236}">
                  <a16:creationId xmlns:a16="http://schemas.microsoft.com/office/drawing/2014/main" id="{510F54CA-08C7-F1F0-AC4F-801368A3B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64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7CF2B54-CBA0-C9F2-8D21-08003B118D1E}"/>
              </a:ext>
            </a:extLst>
          </p:cNvPr>
          <p:cNvSpPr/>
          <p:nvPr/>
        </p:nvSpPr>
        <p:spPr>
          <a:xfrm>
            <a:off x="1290742" y="5031435"/>
            <a:ext cx="262117" cy="262117"/>
          </a:xfrm>
          <a:custGeom>
            <a:avLst/>
            <a:gdLst>
              <a:gd name="connsiteX0" fmla="*/ 262117 w 262117"/>
              <a:gd name="connsiteY0" fmla="*/ 131059 h 262117"/>
              <a:gd name="connsiteX1" fmla="*/ 131059 w 262117"/>
              <a:gd name="connsiteY1" fmla="*/ 262117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7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7" y="131059"/>
                </a:moveTo>
                <a:cubicBezTo>
                  <a:pt x="262117" y="203440"/>
                  <a:pt x="203440" y="262117"/>
                  <a:pt x="131059" y="262117"/>
                </a:cubicBezTo>
                <a:cubicBezTo>
                  <a:pt x="58677" y="262117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0" y="0"/>
                  <a:pt x="262117" y="58677"/>
                  <a:pt x="262117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0BF871C-10A7-2410-BC3A-FF82FBBF1CA1}"/>
              </a:ext>
            </a:extLst>
          </p:cNvPr>
          <p:cNvGrpSpPr/>
          <p:nvPr/>
        </p:nvGrpSpPr>
        <p:grpSpPr>
          <a:xfrm>
            <a:off x="3622876" y="1243007"/>
            <a:ext cx="4013453" cy="888144"/>
            <a:chOff x="4776107" y="1344546"/>
            <a:chExt cx="2612572" cy="689831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5341063-BAFB-3387-1246-E43181C01176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solidFill>
              <a:srgbClr val="004C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7E0EC09-9843-A594-7B44-06F4B8760491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64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ETAPA DE INCRIPCIONES </a:t>
              </a:r>
              <a:endParaRPr lang="es-PE" sz="24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94D997-2DC4-A822-70F1-62DB8FE8C01A}"/>
              </a:ext>
            </a:extLst>
          </p:cNvPr>
          <p:cNvSpPr txBox="1"/>
          <p:nvPr/>
        </p:nvSpPr>
        <p:spPr>
          <a:xfrm>
            <a:off x="1325336" y="3255949"/>
            <a:ext cx="9541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rgbClr val="004C95"/>
                </a:solidFill>
                <a:latin typeface="Gotham Rounded Medium" pitchFamily="50" charset="0"/>
              </a:rPr>
              <a:t>El registro será realizado por el asesor del Club de Ciencia y Tecnología al cual pertenece el estudiante.</a:t>
            </a:r>
            <a:endParaRPr lang="es-PE" sz="25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511554EB-3382-3CA2-5043-812C50EB7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0319" y="4785634"/>
            <a:ext cx="7091363" cy="68272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44AB0B8-8159-5FD8-A4D7-D0E193641505}"/>
              </a:ext>
            </a:extLst>
          </p:cNvPr>
          <p:cNvSpPr txBox="1"/>
          <p:nvPr/>
        </p:nvSpPr>
        <p:spPr>
          <a:xfrm>
            <a:off x="2542155" y="4888471"/>
            <a:ext cx="39990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4C95"/>
                </a:solidFill>
                <a:latin typeface="Gotham Rounded Medium" pitchFamily="50" charset="0"/>
              </a:rPr>
              <a:t>Cierre de inscripciones</a:t>
            </a:r>
            <a:endParaRPr lang="es-PE" sz="24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1DA9C0-BE89-26BC-1072-AB02E19C9CCA}"/>
              </a:ext>
            </a:extLst>
          </p:cNvPr>
          <p:cNvSpPr txBox="1"/>
          <p:nvPr/>
        </p:nvSpPr>
        <p:spPr>
          <a:xfrm>
            <a:off x="6296274" y="4865388"/>
            <a:ext cx="372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4C95"/>
                </a:solidFill>
                <a:latin typeface="Gotham Rounded Bold" panose="02000000000000000000" pitchFamily="50" charset="0"/>
              </a:rPr>
              <a:t>14 de agosto</a:t>
            </a:r>
            <a:endParaRPr lang="es-PE" sz="2800" dirty="0">
              <a:solidFill>
                <a:srgbClr val="004C95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F18D44C-9E75-8E72-1DBB-BEB4205464AA}"/>
              </a:ext>
            </a:extLst>
          </p:cNvPr>
          <p:cNvSpPr txBox="1"/>
          <p:nvPr/>
        </p:nvSpPr>
        <p:spPr>
          <a:xfrm>
            <a:off x="155121" y="2534770"/>
            <a:ext cx="606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>
                <a:solidFill>
                  <a:srgbClr val="9ECA2E"/>
                </a:solidFill>
                <a:latin typeface="Gotham Rounded Bold" panose="02000000000000000000" pitchFamily="50" charset="0"/>
              </a:rPr>
              <a:t>Se realizarán a través de la web:</a:t>
            </a:r>
            <a:endParaRPr lang="es-PE" sz="2700" dirty="0">
              <a:solidFill>
                <a:srgbClr val="9ECA2E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003D630-9AF0-7952-6A71-C03FB2B116B3}"/>
              </a:ext>
            </a:extLst>
          </p:cNvPr>
          <p:cNvSpPr/>
          <p:nvPr/>
        </p:nvSpPr>
        <p:spPr>
          <a:xfrm>
            <a:off x="6155871" y="2522764"/>
            <a:ext cx="5674179" cy="538843"/>
          </a:xfrm>
          <a:prstGeom prst="roundRect">
            <a:avLst>
              <a:gd name="adj" fmla="val 50000"/>
            </a:avLst>
          </a:prstGeom>
          <a:solidFill>
            <a:srgbClr val="9EC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5EBD22B-A62A-AB9A-8D0B-E4A7BD86900E}"/>
              </a:ext>
            </a:extLst>
          </p:cNvPr>
          <p:cNvSpPr txBox="1"/>
          <p:nvPr/>
        </p:nvSpPr>
        <p:spPr>
          <a:xfrm>
            <a:off x="5951763" y="2526606"/>
            <a:ext cx="6066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rgbClr val="004C95"/>
                </a:solidFill>
                <a:latin typeface="Gotham Rounded Medium" pitchFamily="50" charset="0"/>
              </a:rPr>
              <a:t>www.clubescyt.concytec.gob.pe</a:t>
            </a:r>
            <a:endParaRPr lang="es-PE" sz="2500" dirty="0">
              <a:solidFill>
                <a:srgbClr val="004C95"/>
              </a:solidFill>
              <a:latin typeface="Gotham Rounded Medium" pitchFamily="50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9595808" y="234221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4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7A5B0-C515-F89A-4736-C0405CCAB5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0BF871C-10A7-2410-BC3A-FF82FBBF1CA1}"/>
              </a:ext>
            </a:extLst>
          </p:cNvPr>
          <p:cNvGrpSpPr/>
          <p:nvPr/>
        </p:nvGrpSpPr>
        <p:grpSpPr>
          <a:xfrm>
            <a:off x="1822292" y="335407"/>
            <a:ext cx="8154356" cy="594385"/>
            <a:chOff x="4776107" y="1344546"/>
            <a:chExt cx="2612572" cy="46166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5341063-BAFB-3387-1246-E43181C01176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solidFill>
              <a:srgbClr val="004C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7E0EC09-9843-A594-7B44-06F4B8760491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31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https://clubescyt.concytec.gob.pe/concurso-nacional-de-matematicas/</a:t>
              </a:r>
              <a:endParaRPr lang="es-PE" sz="20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61237F63-E2C3-F383-DA73-142FA797A5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34" t="22273" r="17405" b="9930"/>
          <a:stretch/>
        </p:blipFill>
        <p:spPr>
          <a:xfrm>
            <a:off x="1854118" y="956984"/>
            <a:ext cx="8090705" cy="46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0BF871C-10A7-2410-BC3A-FF82FBBF1CA1}"/>
              </a:ext>
            </a:extLst>
          </p:cNvPr>
          <p:cNvGrpSpPr/>
          <p:nvPr/>
        </p:nvGrpSpPr>
        <p:grpSpPr>
          <a:xfrm>
            <a:off x="876387" y="2556534"/>
            <a:ext cx="2666035" cy="594385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5341063-BAFB-3387-1246-E43181C01176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7E0EC09-9843-A594-7B44-06F4B8760491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3107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Regístrate aquí</a:t>
              </a:r>
              <a:endParaRPr lang="es-PE" sz="20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2540CD3-A462-4F48-DEB4-CF54871031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386" t="11308" r="28797" b="5485"/>
          <a:stretch/>
        </p:blipFill>
        <p:spPr>
          <a:xfrm>
            <a:off x="4352071" y="335407"/>
            <a:ext cx="5220183" cy="5706319"/>
          </a:xfrm>
          <a:prstGeom prst="rect">
            <a:avLst/>
          </a:prstGeom>
        </p:spPr>
      </p:pic>
      <p:sp>
        <p:nvSpPr>
          <p:cNvPr id="16" name="AutoShape 6" descr="Clic imágenes de stock de arte vectorial | Depositphotos">
            <a:extLst>
              <a:ext uri="{FF2B5EF4-FFF2-40B4-BE49-F238E27FC236}">
                <a16:creationId xmlns:a16="http://schemas.microsoft.com/office/drawing/2014/main" id="{D122D3CC-62E5-DAD7-DCD0-63169274B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8BE1B6D-135A-AAC5-9C5E-7C166E67E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2289" r="10105" b="16114"/>
          <a:stretch/>
        </p:blipFill>
        <p:spPr>
          <a:xfrm>
            <a:off x="1133443" y="3165416"/>
            <a:ext cx="2151921" cy="11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n 479">
            <a:extLst>
              <a:ext uri="{FF2B5EF4-FFF2-40B4-BE49-F238E27FC236}">
                <a16:creationId xmlns:a16="http://schemas.microsoft.com/office/drawing/2014/main" id="{26CC0D4B-E20D-F5FE-F89F-DF73EAD1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5424A16-0CA9-B334-4A35-5B5291D1FF30}"/>
              </a:ext>
            </a:extLst>
          </p:cNvPr>
          <p:cNvSpPr/>
          <p:nvPr/>
        </p:nvSpPr>
        <p:spPr>
          <a:xfrm>
            <a:off x="10360782" y="1111950"/>
            <a:ext cx="262117" cy="262117"/>
          </a:xfrm>
          <a:custGeom>
            <a:avLst/>
            <a:gdLst>
              <a:gd name="connsiteX0" fmla="*/ 262118 w 262117"/>
              <a:gd name="connsiteY0" fmla="*/ 131059 h 262117"/>
              <a:gd name="connsiteX1" fmla="*/ 131059 w 262117"/>
              <a:gd name="connsiteY1" fmla="*/ 262118 h 262117"/>
              <a:gd name="connsiteX2" fmla="*/ 0 w 262117"/>
              <a:gd name="connsiteY2" fmla="*/ 131059 h 262117"/>
              <a:gd name="connsiteX3" fmla="*/ 131059 w 262117"/>
              <a:gd name="connsiteY3" fmla="*/ 0 h 262117"/>
              <a:gd name="connsiteX4" fmla="*/ 262118 w 262117"/>
              <a:gd name="connsiteY4" fmla="*/ 131059 h 2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17" h="262117">
                <a:moveTo>
                  <a:pt x="262118" y="131059"/>
                </a:moveTo>
                <a:cubicBezTo>
                  <a:pt x="262118" y="203441"/>
                  <a:pt x="203441" y="262118"/>
                  <a:pt x="131059" y="262118"/>
                </a:cubicBezTo>
                <a:cubicBezTo>
                  <a:pt x="58677" y="262118"/>
                  <a:pt x="0" y="203441"/>
                  <a:pt x="0" y="131059"/>
                </a:cubicBezTo>
                <a:cubicBezTo>
                  <a:pt x="0" y="58677"/>
                  <a:pt x="58677" y="0"/>
                  <a:pt x="131059" y="0"/>
                </a:cubicBezTo>
                <a:cubicBezTo>
                  <a:pt x="203441" y="0"/>
                  <a:pt x="262118" y="58677"/>
                  <a:pt x="262118" y="131059"/>
                </a:cubicBezTo>
                <a:close/>
              </a:path>
            </a:pathLst>
          </a:custGeom>
          <a:noFill/>
          <a:ln w="34196" cap="flat">
            <a:solidFill>
              <a:srgbClr val="EBB522">
                <a:alpha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6213E7-2B84-31CD-D249-DD75147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00" y="4188279"/>
            <a:ext cx="1975964" cy="204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920B6D-7E4D-82C9-A5DE-69BBE5BA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63" y="0"/>
            <a:ext cx="2159134" cy="172266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2B2D05-509B-94A7-7207-A5D506D0C326}"/>
              </a:ext>
            </a:extLst>
          </p:cNvPr>
          <p:cNvGrpSpPr/>
          <p:nvPr/>
        </p:nvGrpSpPr>
        <p:grpSpPr>
          <a:xfrm>
            <a:off x="10041029" y="239026"/>
            <a:ext cx="1733516" cy="1436048"/>
            <a:chOff x="153065" y="188291"/>
            <a:chExt cx="1733516" cy="143604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7F4668-A772-0E24-A482-96EE5B9CBB43}"/>
                </a:ext>
              </a:extLst>
            </p:cNvPr>
            <p:cNvSpPr/>
            <p:nvPr/>
          </p:nvSpPr>
          <p:spPr>
            <a:xfrm>
              <a:off x="344058" y="188291"/>
              <a:ext cx="1542523" cy="1436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D34D6C7-2C9F-6D7E-04BC-B66CBB58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65" y="284672"/>
              <a:ext cx="1693709" cy="1196887"/>
            </a:xfrm>
            <a:prstGeom prst="rect">
              <a:avLst/>
            </a:prstGeom>
          </p:spPr>
        </p:pic>
      </p:grpSp>
      <p:sp>
        <p:nvSpPr>
          <p:cNvPr id="16" name="AutoShape 6" descr="Clic imágenes de stock de arte vectorial | Depositphotos">
            <a:extLst>
              <a:ext uri="{FF2B5EF4-FFF2-40B4-BE49-F238E27FC236}">
                <a16:creationId xmlns:a16="http://schemas.microsoft.com/office/drawing/2014/main" id="{D122D3CC-62E5-DAD7-DCD0-63169274B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A9BE10-1B54-C241-DD48-0FAFB465ABA7}"/>
              </a:ext>
            </a:extLst>
          </p:cNvPr>
          <p:cNvGrpSpPr/>
          <p:nvPr/>
        </p:nvGrpSpPr>
        <p:grpSpPr>
          <a:xfrm>
            <a:off x="419208" y="2682217"/>
            <a:ext cx="2065795" cy="594386"/>
            <a:chOff x="4776107" y="1344546"/>
            <a:chExt cx="2612572" cy="461665"/>
          </a:xfrm>
          <a:solidFill>
            <a:srgbClr val="7030A0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9C19F8B-957D-8C53-1387-F77218115C11}"/>
                </a:ext>
              </a:extLst>
            </p:cNvPr>
            <p:cNvSpPr/>
            <p:nvPr/>
          </p:nvSpPr>
          <p:spPr>
            <a:xfrm>
              <a:off x="4776107" y="1344546"/>
              <a:ext cx="261257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AC35A9E-009F-4ED9-0504-547147EA0B66}"/>
                </a:ext>
              </a:extLst>
            </p:cNvPr>
            <p:cNvSpPr txBox="1"/>
            <p:nvPr/>
          </p:nvSpPr>
          <p:spPr>
            <a:xfrm>
              <a:off x="4868636" y="1388933"/>
              <a:ext cx="2454728" cy="2510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>
                  <a:solidFill>
                    <a:schemeClr val="bg1"/>
                  </a:solidFill>
                  <a:latin typeface="Gotham Rounded Bold" panose="02000000000000000000" pitchFamily="50" charset="0"/>
                </a:rPr>
                <a:t>Seleccione la DRE/GRE</a:t>
              </a:r>
              <a:endParaRPr lang="es-PE" sz="1500" dirty="0">
                <a:solidFill>
                  <a:schemeClr val="bg1"/>
                </a:solidFill>
                <a:latin typeface="Gotham Rounded Bold" panose="02000000000000000000" pitchFamily="50" charset="0"/>
              </a:endParaRPr>
            </a:p>
          </p:txBody>
        </p:sp>
      </p:grpSp>
      <p:sp>
        <p:nvSpPr>
          <p:cNvPr id="21" name="AutoShape 2" descr="Dedo seleccionar imágenes de stock de arte vectorial | Depositphotos">
            <a:extLst>
              <a:ext uri="{FF2B5EF4-FFF2-40B4-BE49-F238E27FC236}">
                <a16:creationId xmlns:a16="http://schemas.microsoft.com/office/drawing/2014/main" id="{90A86426-7676-4180-D14C-808F0FD7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F5FD9D5-821A-5928-64B8-84AF57D59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619" t="16215" r="55234" b="13756"/>
          <a:stretch/>
        </p:blipFill>
        <p:spPr>
          <a:xfrm>
            <a:off x="2752754" y="578050"/>
            <a:ext cx="1602691" cy="480271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A6BE95B-253C-4CDB-1F6E-5E42BA6F96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957" t="12658" r="29556" b="10886"/>
          <a:stretch/>
        </p:blipFill>
        <p:spPr>
          <a:xfrm>
            <a:off x="4764665" y="578050"/>
            <a:ext cx="5058137" cy="52433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6801A81-A735-4C36-3839-2D81ACF63D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2289" r="10105" b="16114"/>
          <a:stretch/>
        </p:blipFill>
        <p:spPr>
          <a:xfrm>
            <a:off x="442487" y="3362594"/>
            <a:ext cx="2151921" cy="1105234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AF68163-1DFF-AF91-1C29-84F54134C132}"/>
              </a:ext>
            </a:extLst>
          </p:cNvPr>
          <p:cNvCxnSpPr>
            <a:cxnSpLocks/>
          </p:cNvCxnSpPr>
          <p:nvPr/>
        </p:nvCxnSpPr>
        <p:spPr>
          <a:xfrm>
            <a:off x="3617489" y="1243008"/>
            <a:ext cx="2912071" cy="371095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6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1367</Words>
  <Application>Microsoft Office PowerPoint</Application>
  <PresentationFormat>Panorámica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Gotham Rounded Bold</vt:lpstr>
      <vt:lpstr>Gotham Rounded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ALVA</dc:creator>
  <cp:lastModifiedBy>Ulianov Sulca Chacchi</cp:lastModifiedBy>
  <cp:revision>15</cp:revision>
  <dcterms:created xsi:type="dcterms:W3CDTF">2023-07-21T17:36:26Z</dcterms:created>
  <dcterms:modified xsi:type="dcterms:W3CDTF">2023-07-25T16:36:18Z</dcterms:modified>
</cp:coreProperties>
</file>